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Mansalva" charset="1" panose="00000000000000000000"/>
      <p:regular r:id="rId20"/>
    </p:embeddedFont>
    <p:embeddedFont>
      <p:font typeface="League Spartan" charset="1" panose="00000800000000000000"/>
      <p:regular r:id="rId21"/>
    </p:embeddedFont>
    <p:embeddedFont>
      <p:font typeface="Open Sans" charset="1" panose="020B0606030504020204"/>
      <p:regular r:id="rId22"/>
    </p:embeddedFont>
    <p:embeddedFont>
      <p:font typeface="Open Sans Bold" charset="1" panose="020B0806030504020204"/>
      <p:regular r:id="rId23"/>
    </p:embeddedFont>
    <p:embeddedFont>
      <p:font typeface="More Sugar" charset="1" panose="000000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png" Type="http://schemas.openxmlformats.org/officeDocument/2006/relationships/image"/><Relationship Id="rId13" Target="../media/image15.png" Type="http://schemas.openxmlformats.org/officeDocument/2006/relationships/image"/><Relationship Id="rId14" Target="../media/image16.png" Type="http://schemas.openxmlformats.org/officeDocument/2006/relationships/image"/><Relationship Id="rId15" Target="../media/image17.png" Type="http://schemas.openxmlformats.org/officeDocument/2006/relationships/image"/><Relationship Id="rId16" Target="../media/image18.png" Type="http://schemas.openxmlformats.org/officeDocument/2006/relationships/image"/><Relationship Id="rId17" Target="../media/image19.png" Type="http://schemas.openxmlformats.org/officeDocument/2006/relationships/image"/><Relationship Id="rId18" Target="../media/image20.png" Type="http://schemas.openxmlformats.org/officeDocument/2006/relationships/image"/><Relationship Id="rId19" Target="../media/image21.png" Type="http://schemas.openxmlformats.org/officeDocument/2006/relationships/image"/><Relationship Id="rId2" Target="../media/image9.jpeg" Type="http://schemas.openxmlformats.org/officeDocument/2006/relationships/image"/><Relationship Id="rId20" Target="../media/image22.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 Id="rId8" Target="../media/image10.png" Type="http://schemas.openxmlformats.org/officeDocument/2006/relationships/image"/><Relationship Id="rId9" Target="../media/image1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17.png" Type="http://schemas.openxmlformats.org/officeDocument/2006/relationships/image"/><Relationship Id="rId12" Target="../media/image18.png" Type="http://schemas.openxmlformats.org/officeDocument/2006/relationships/image"/><Relationship Id="rId13" Target="../media/image19.png" Type="http://schemas.openxmlformats.org/officeDocument/2006/relationships/image"/><Relationship Id="rId14" Target="../media/image20.png" Type="http://schemas.openxmlformats.org/officeDocument/2006/relationships/image"/><Relationship Id="rId15" Target="../media/image21.png" Type="http://schemas.openxmlformats.org/officeDocument/2006/relationships/image"/><Relationship Id="rId16" Target="../media/image22.png" Type="http://schemas.openxmlformats.org/officeDocument/2006/relationships/image"/><Relationship Id="rId2" Target="../media/image9.jpeg" Type="http://schemas.openxmlformats.org/officeDocument/2006/relationships/image"/><Relationship Id="rId3" Target="../media/image2.pn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 Id="rId7" Target="../media/image13.png" Type="http://schemas.openxmlformats.org/officeDocument/2006/relationships/image"/><Relationship Id="rId8" Target="../media/image14.png" Type="http://schemas.openxmlformats.org/officeDocument/2006/relationships/image"/><Relationship Id="rId9" Target="../media/image1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 Id="rId8" Target="http://www.lacedes.com"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https://docs.google.com/forms/d/e/1FAIpQLScFMKX9xWCeDQ1JpwaiH6E3ldg-d1lUQIsceYWSK_nHDorBSQ/viewform?usp=dialog" TargetMode="External" Type="http://schemas.openxmlformats.org/officeDocument/2006/relationships/hyperlink"/><Relationship Id="rId11" Target="https://docs.google.com/forms/d/e/1FAIpQLSey6ZMAwgADhnLPqlVyTWQ5hwCBhf_vndXj3AS9fDdql_YlSw/viewform?usp=dialog" TargetMode="External" Type="http://schemas.openxmlformats.org/officeDocument/2006/relationships/hyperlink"/><Relationship Id="rId2" Target="../media/image1.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8.png" Type="http://schemas.openxmlformats.org/officeDocument/2006/relationships/image"/><Relationship Id="rId8" Target="../media/image2.png" Type="http://schemas.openxmlformats.org/officeDocument/2006/relationships/image"/><Relationship Id="rId9" Target="https://docs.google.com/forms/d/e/1FAIpQLSfEO8tftIvfpaQiqRA1ZfvZD6Y9tr_Ewvt5fZ_cEmjN64adlg/viewform?usp=dialog"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 Id="rId8" Target="https://ampacedes.wordpress.com/asociate/"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0">
            <a:off x="13204887" y="196575"/>
            <a:ext cx="4267306" cy="1664249"/>
          </a:xfrm>
          <a:custGeom>
            <a:avLst/>
            <a:gdLst/>
            <a:ahLst/>
            <a:cxnLst/>
            <a:rect r="r" b="b" t="t" l="l"/>
            <a:pathLst>
              <a:path h="1664249" w="4267306">
                <a:moveTo>
                  <a:pt x="0" y="0"/>
                </a:moveTo>
                <a:lnTo>
                  <a:pt x="4267305" y="0"/>
                </a:lnTo>
                <a:lnTo>
                  <a:pt x="4267305" y="1664250"/>
                </a:lnTo>
                <a:lnTo>
                  <a:pt x="0" y="1664250"/>
                </a:lnTo>
                <a:lnTo>
                  <a:pt x="0" y="0"/>
                </a:lnTo>
                <a:close/>
              </a:path>
            </a:pathLst>
          </a:custGeom>
          <a:blipFill>
            <a:blip r:embed="rId3"/>
            <a:stretch>
              <a:fillRect l="0" t="0" r="0" b="0"/>
            </a:stretch>
          </a:blipFill>
        </p:spPr>
      </p:sp>
      <p:sp>
        <p:nvSpPr>
          <p:cNvPr name="TextBox 4" id="4"/>
          <p:cNvSpPr txBox="true"/>
          <p:nvPr/>
        </p:nvSpPr>
        <p:spPr>
          <a:xfrm rot="0">
            <a:off x="1406241" y="1865458"/>
            <a:ext cx="15169873" cy="6496454"/>
          </a:xfrm>
          <a:prstGeom prst="rect">
            <a:avLst/>
          </a:prstGeom>
        </p:spPr>
        <p:txBody>
          <a:bodyPr anchor="t" rtlCol="false" tIns="0" lIns="0" bIns="0" rIns="0">
            <a:spAutoFit/>
          </a:bodyPr>
          <a:lstStyle/>
          <a:p>
            <a:pPr algn="ctr">
              <a:lnSpc>
                <a:spcPts val="17302"/>
              </a:lnSpc>
            </a:pPr>
            <a:r>
              <a:rPr lang="en-US" sz="12359" spc="-346">
                <a:solidFill>
                  <a:srgbClr val="B33130"/>
                </a:solidFill>
                <a:latin typeface="Mansalva"/>
                <a:ea typeface="Mansalva"/>
                <a:cs typeface="Mansalva"/>
                <a:sym typeface="Mansalva"/>
              </a:rPr>
              <a:t>REUNIÓN INICIAL</a:t>
            </a:r>
          </a:p>
          <a:p>
            <a:pPr algn="ctr">
              <a:lnSpc>
                <a:spcPts val="17302"/>
              </a:lnSpc>
            </a:pPr>
            <a:r>
              <a:rPr lang="en-US" sz="12359" spc="-346">
                <a:solidFill>
                  <a:srgbClr val="B33130"/>
                </a:solidFill>
                <a:latin typeface="Mansalva"/>
                <a:ea typeface="Mansalva"/>
                <a:cs typeface="Mansalva"/>
                <a:sym typeface="Mansalva"/>
              </a:rPr>
              <a:t>CURSO 2026/2027</a:t>
            </a:r>
          </a:p>
          <a:p>
            <a:pPr algn="ctr">
              <a:lnSpc>
                <a:spcPts val="17302"/>
              </a:lnSpc>
              <a:spcBef>
                <a:spcPct val="0"/>
              </a:spcBef>
            </a:pPr>
            <a:r>
              <a:rPr lang="en-US" sz="12359" spc="-346">
                <a:solidFill>
                  <a:srgbClr val="B33130"/>
                </a:solidFill>
                <a:latin typeface="Mansalva"/>
                <a:ea typeface="Mansalva"/>
                <a:cs typeface="Mansalva"/>
                <a:sym typeface="Mansalva"/>
              </a:rPr>
              <a:t>6º</a:t>
            </a:r>
          </a:p>
        </p:txBody>
      </p:sp>
      <p:sp>
        <p:nvSpPr>
          <p:cNvPr name="Freeform 5" id="5"/>
          <p:cNvSpPr/>
          <p:nvPr/>
        </p:nvSpPr>
        <p:spPr>
          <a:xfrm flipH="false" flipV="false" rot="-622593">
            <a:off x="15596440" y="5501015"/>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4"/>
            <a:stretch>
              <a:fillRect l="0" t="0" r="0" b="0"/>
            </a:stretch>
          </a:blipFill>
        </p:spPr>
      </p:sp>
      <p:sp>
        <p:nvSpPr>
          <p:cNvPr name="Freeform 6" id="6"/>
          <p:cNvSpPr/>
          <p:nvPr/>
        </p:nvSpPr>
        <p:spPr>
          <a:xfrm flipH="false" flipV="false" rot="465282">
            <a:off x="12554792" y="6258617"/>
            <a:ext cx="2124031" cy="3002165"/>
          </a:xfrm>
          <a:custGeom>
            <a:avLst/>
            <a:gdLst/>
            <a:ahLst/>
            <a:cxnLst/>
            <a:rect r="r" b="b" t="t" l="l"/>
            <a:pathLst>
              <a:path h="3002165" w="2124031">
                <a:moveTo>
                  <a:pt x="0" y="0"/>
                </a:moveTo>
                <a:lnTo>
                  <a:pt x="2124032" y="0"/>
                </a:lnTo>
                <a:lnTo>
                  <a:pt x="2124032" y="3002165"/>
                </a:lnTo>
                <a:lnTo>
                  <a:pt x="0" y="3002165"/>
                </a:lnTo>
                <a:lnTo>
                  <a:pt x="0" y="0"/>
                </a:lnTo>
                <a:close/>
              </a:path>
            </a:pathLst>
          </a:custGeom>
          <a:blipFill>
            <a:blip r:embed="rId5"/>
            <a:stretch>
              <a:fillRect l="0" t="0" r="0" b="0"/>
            </a:stretch>
          </a:blipFill>
        </p:spPr>
      </p:sp>
      <p:sp>
        <p:nvSpPr>
          <p:cNvPr name="Freeform 7" id="7"/>
          <p:cNvSpPr/>
          <p:nvPr/>
        </p:nvSpPr>
        <p:spPr>
          <a:xfrm flipH="false" flipV="false" rot="0">
            <a:off x="15546099" y="8083644"/>
            <a:ext cx="6263117" cy="2434787"/>
          </a:xfrm>
          <a:custGeom>
            <a:avLst/>
            <a:gdLst/>
            <a:ahLst/>
            <a:cxnLst/>
            <a:rect r="r" b="b" t="t" l="l"/>
            <a:pathLst>
              <a:path h="2434787" w="6263117">
                <a:moveTo>
                  <a:pt x="0" y="0"/>
                </a:moveTo>
                <a:lnTo>
                  <a:pt x="6263116" y="0"/>
                </a:lnTo>
                <a:lnTo>
                  <a:pt x="6263116" y="2434787"/>
                </a:lnTo>
                <a:lnTo>
                  <a:pt x="0" y="2434787"/>
                </a:lnTo>
                <a:lnTo>
                  <a:pt x="0" y="0"/>
                </a:lnTo>
                <a:close/>
              </a:path>
            </a:pathLst>
          </a:custGeom>
          <a:blipFill>
            <a:blip r:embed="rId6"/>
            <a:stretch>
              <a:fillRect l="0" t="0" r="0" b="0"/>
            </a:stretch>
          </a:blipFill>
        </p:spPr>
      </p:sp>
      <p:sp>
        <p:nvSpPr>
          <p:cNvPr name="Freeform 8" id="8"/>
          <p:cNvSpPr/>
          <p:nvPr/>
        </p:nvSpPr>
        <p:spPr>
          <a:xfrm flipH="false" flipV="false" rot="-1115822">
            <a:off x="13796493" y="7384502"/>
            <a:ext cx="2494757" cy="2636468"/>
          </a:xfrm>
          <a:custGeom>
            <a:avLst/>
            <a:gdLst/>
            <a:ahLst/>
            <a:cxnLst/>
            <a:rect r="r" b="b" t="t" l="l"/>
            <a:pathLst>
              <a:path h="2636468" w="2494757">
                <a:moveTo>
                  <a:pt x="0" y="0"/>
                </a:moveTo>
                <a:lnTo>
                  <a:pt x="2494758" y="0"/>
                </a:lnTo>
                <a:lnTo>
                  <a:pt x="2494758" y="2636468"/>
                </a:lnTo>
                <a:lnTo>
                  <a:pt x="0" y="2636468"/>
                </a:lnTo>
                <a:lnTo>
                  <a:pt x="0" y="0"/>
                </a:lnTo>
                <a:close/>
              </a:path>
            </a:pathLst>
          </a:custGeom>
          <a:blipFill>
            <a:blip r:embed="rId7"/>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1072836" y="44609"/>
            <a:ext cx="5046620" cy="1968182"/>
          </a:xfrm>
          <a:custGeom>
            <a:avLst/>
            <a:gdLst/>
            <a:ahLst/>
            <a:cxnLst/>
            <a:rect r="r" b="b" t="t" l="l"/>
            <a:pathLst>
              <a:path h="1968182" w="5046620">
                <a:moveTo>
                  <a:pt x="0" y="0"/>
                </a:moveTo>
                <a:lnTo>
                  <a:pt x="5046620" y="0"/>
                </a:lnTo>
                <a:lnTo>
                  <a:pt x="5046620" y="1968182"/>
                </a:lnTo>
                <a:lnTo>
                  <a:pt x="0" y="1968182"/>
                </a:lnTo>
                <a:lnTo>
                  <a:pt x="0" y="0"/>
                </a:lnTo>
                <a:close/>
              </a:path>
            </a:pathLst>
          </a:custGeom>
          <a:blipFill>
            <a:blip r:embed="rId7"/>
            <a:stretch>
              <a:fillRect l="0" t="0" r="0" b="0"/>
            </a:stretch>
          </a:blipFill>
        </p:spPr>
      </p:sp>
      <p:sp>
        <p:nvSpPr>
          <p:cNvPr name="TextBox 8" id="8"/>
          <p:cNvSpPr txBox="true"/>
          <p:nvPr/>
        </p:nvSpPr>
        <p:spPr>
          <a:xfrm rot="0">
            <a:off x="221837" y="636066"/>
            <a:ext cx="10611764" cy="1234600"/>
          </a:xfrm>
          <a:prstGeom prst="rect">
            <a:avLst/>
          </a:prstGeom>
        </p:spPr>
        <p:txBody>
          <a:bodyPr anchor="t" rtlCol="false" tIns="0" lIns="0" bIns="0" rIns="0">
            <a:spAutoFit/>
          </a:bodyPr>
          <a:lstStyle/>
          <a:p>
            <a:pPr algn="ctr">
              <a:lnSpc>
                <a:spcPts val="10064"/>
              </a:lnSpc>
              <a:spcBef>
                <a:spcPct val="0"/>
              </a:spcBef>
            </a:pPr>
            <a:r>
              <a:rPr lang="en-US" sz="7189" spc="-201">
                <a:solidFill>
                  <a:srgbClr val="B33130"/>
                </a:solidFill>
                <a:latin typeface="Mansalva"/>
                <a:ea typeface="Mansalva"/>
                <a:cs typeface="Mansalva"/>
                <a:sym typeface="Mansalva"/>
              </a:rPr>
              <a:t>PRIMER DÍA DE CLASE</a:t>
            </a:r>
          </a:p>
        </p:txBody>
      </p:sp>
      <p:sp>
        <p:nvSpPr>
          <p:cNvPr name="TextBox 9" id="9"/>
          <p:cNvSpPr txBox="true"/>
          <p:nvPr/>
        </p:nvSpPr>
        <p:spPr>
          <a:xfrm rot="0">
            <a:off x="406690" y="3201306"/>
            <a:ext cx="12289393" cy="4054493"/>
          </a:xfrm>
          <a:prstGeom prst="rect">
            <a:avLst/>
          </a:prstGeom>
        </p:spPr>
        <p:txBody>
          <a:bodyPr anchor="t" rtlCol="false" tIns="0" lIns="0" bIns="0" rIns="0">
            <a:spAutoFit/>
          </a:bodyPr>
          <a:lstStyle/>
          <a:p>
            <a:pPr algn="l">
              <a:lnSpc>
                <a:spcPts val="5376"/>
              </a:lnSpc>
              <a:spcBef>
                <a:spcPct val="0"/>
              </a:spcBef>
            </a:pPr>
            <a:r>
              <a:rPr lang="en-US" sz="3840" spc="-107">
                <a:solidFill>
                  <a:srgbClr val="000000"/>
                </a:solidFill>
                <a:latin typeface="Mansalva"/>
                <a:ea typeface="Mansalva"/>
                <a:cs typeface="Mansalva"/>
                <a:sym typeface="Mansalva"/>
              </a:rPr>
              <a:t> Día 10. Entrada a las 08:45h por la puerta principal.</a:t>
            </a:r>
          </a:p>
          <a:p>
            <a:pPr algn="l">
              <a:lnSpc>
                <a:spcPts val="5376"/>
              </a:lnSpc>
              <a:spcBef>
                <a:spcPct val="0"/>
              </a:spcBef>
            </a:pPr>
            <a:r>
              <a:rPr lang="en-US" sz="3840" spc="-107">
                <a:solidFill>
                  <a:srgbClr val="000000"/>
                </a:solidFill>
                <a:latin typeface="Mansalva"/>
                <a:ea typeface="Mansalva"/>
                <a:cs typeface="Mansalva"/>
                <a:sym typeface="Mansalva"/>
              </a:rPr>
              <a:t> Agenda entra con el precio del material, y mochila para aquellos que tengan que llevarse tanto los libros becados como los adquiridos en el centro.</a:t>
            </a:r>
          </a:p>
          <a:p>
            <a:pPr algn="l">
              <a:lnSpc>
                <a:spcPts val="5376"/>
              </a:lnSpc>
              <a:spcBef>
                <a:spcPct val="0"/>
              </a:spcBef>
            </a:pPr>
            <a:r>
              <a:rPr lang="en-US" sz="3840" spc="-107">
                <a:solidFill>
                  <a:srgbClr val="000000"/>
                </a:solidFill>
                <a:latin typeface="Mansalva"/>
                <a:ea typeface="Mansalva"/>
                <a:cs typeface="Mansalva"/>
                <a:sym typeface="Mansalva"/>
              </a:rPr>
              <a:t> Almuerzos saludables.</a:t>
            </a:r>
          </a:p>
          <a:p>
            <a:pPr algn="l">
              <a:lnSpc>
                <a:spcPts val="5376"/>
              </a:lnSpc>
              <a:spcBef>
                <a:spcPct val="0"/>
              </a:spcBef>
            </a:pPr>
            <a:r>
              <a:rPr lang="en-US" sz="3840" spc="-107">
                <a:solidFill>
                  <a:srgbClr val="000000"/>
                </a:solidFill>
                <a:latin typeface="Mansalva"/>
                <a:ea typeface="Mansalva"/>
                <a:cs typeface="Mansalva"/>
                <a:sym typeface="Mansalva"/>
              </a:rPr>
              <a:t> Botellas de agua diaria.  (Que no sea de cristal)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214" r="0" b="-13214"/>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5311869" y="5074189"/>
            <a:ext cx="2124031" cy="3002165"/>
          </a:xfrm>
          <a:custGeom>
            <a:avLst/>
            <a:gdLst/>
            <a:ahLst/>
            <a:cxnLst/>
            <a:rect r="r" b="b" t="t" l="l"/>
            <a:pathLst>
              <a:path h="3002165" w="2124031">
                <a:moveTo>
                  <a:pt x="0" y="0"/>
                </a:moveTo>
                <a:lnTo>
                  <a:pt x="2124031" y="0"/>
                </a:lnTo>
                <a:lnTo>
                  <a:pt x="2124031" y="3002165"/>
                </a:lnTo>
                <a:lnTo>
                  <a:pt x="0" y="3002165"/>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2389393" y="0"/>
            <a:ext cx="4127038" cy="1609545"/>
          </a:xfrm>
          <a:custGeom>
            <a:avLst/>
            <a:gdLst/>
            <a:ahLst/>
            <a:cxnLst/>
            <a:rect r="r" b="b" t="t" l="l"/>
            <a:pathLst>
              <a:path h="1609545" w="4127038">
                <a:moveTo>
                  <a:pt x="0" y="0"/>
                </a:moveTo>
                <a:lnTo>
                  <a:pt x="4127038" y="0"/>
                </a:lnTo>
                <a:lnTo>
                  <a:pt x="4127038" y="1609545"/>
                </a:lnTo>
                <a:lnTo>
                  <a:pt x="0" y="1609545"/>
                </a:lnTo>
                <a:lnTo>
                  <a:pt x="0" y="0"/>
                </a:lnTo>
                <a:close/>
              </a:path>
            </a:pathLst>
          </a:custGeom>
          <a:blipFill>
            <a:blip r:embed="rId7"/>
            <a:stretch>
              <a:fillRect l="0" t="0" r="0" b="0"/>
            </a:stretch>
          </a:blipFill>
        </p:spPr>
      </p:sp>
      <p:sp>
        <p:nvSpPr>
          <p:cNvPr name="Freeform 8" id="8"/>
          <p:cNvSpPr/>
          <p:nvPr/>
        </p:nvSpPr>
        <p:spPr>
          <a:xfrm flipH="false" flipV="false" rot="1163805">
            <a:off x="1638640" y="1690663"/>
            <a:ext cx="1274144" cy="1856676"/>
          </a:xfrm>
          <a:custGeom>
            <a:avLst/>
            <a:gdLst/>
            <a:ahLst/>
            <a:cxnLst/>
            <a:rect r="r" b="b" t="t" l="l"/>
            <a:pathLst>
              <a:path h="1856676" w="1274144">
                <a:moveTo>
                  <a:pt x="0" y="0"/>
                </a:moveTo>
                <a:lnTo>
                  <a:pt x="1274144" y="0"/>
                </a:lnTo>
                <a:lnTo>
                  <a:pt x="1274144" y="1856676"/>
                </a:lnTo>
                <a:lnTo>
                  <a:pt x="0" y="1856676"/>
                </a:lnTo>
                <a:lnTo>
                  <a:pt x="0" y="0"/>
                </a:lnTo>
                <a:close/>
              </a:path>
            </a:pathLst>
          </a:custGeom>
          <a:blipFill>
            <a:blip r:embed="rId8"/>
            <a:stretch>
              <a:fillRect l="0" t="0" r="0" b="0"/>
            </a:stretch>
          </a:blipFill>
        </p:spPr>
      </p:sp>
      <p:sp>
        <p:nvSpPr>
          <p:cNvPr name="Freeform 9" id="9"/>
          <p:cNvSpPr/>
          <p:nvPr/>
        </p:nvSpPr>
        <p:spPr>
          <a:xfrm flipH="false" flipV="false" rot="1717394">
            <a:off x="1373234" y="5466684"/>
            <a:ext cx="1197950" cy="1687253"/>
          </a:xfrm>
          <a:custGeom>
            <a:avLst/>
            <a:gdLst/>
            <a:ahLst/>
            <a:cxnLst/>
            <a:rect r="r" b="b" t="t" l="l"/>
            <a:pathLst>
              <a:path h="1687253" w="1197950">
                <a:moveTo>
                  <a:pt x="0" y="0"/>
                </a:moveTo>
                <a:lnTo>
                  <a:pt x="1197950" y="0"/>
                </a:lnTo>
                <a:lnTo>
                  <a:pt x="1197950" y="1687253"/>
                </a:lnTo>
                <a:lnTo>
                  <a:pt x="0" y="1687253"/>
                </a:lnTo>
                <a:lnTo>
                  <a:pt x="0" y="0"/>
                </a:lnTo>
                <a:close/>
              </a:path>
            </a:pathLst>
          </a:custGeom>
          <a:blipFill>
            <a:blip r:embed="rId9"/>
            <a:stretch>
              <a:fillRect l="0" t="0" r="0" b="0"/>
            </a:stretch>
          </a:blipFill>
        </p:spPr>
      </p:sp>
      <p:sp>
        <p:nvSpPr>
          <p:cNvPr name="Freeform 10" id="10"/>
          <p:cNvSpPr/>
          <p:nvPr/>
        </p:nvSpPr>
        <p:spPr>
          <a:xfrm flipH="false" flipV="false" rot="0">
            <a:off x="1306496" y="3796142"/>
            <a:ext cx="1337356" cy="1389461"/>
          </a:xfrm>
          <a:custGeom>
            <a:avLst/>
            <a:gdLst/>
            <a:ahLst/>
            <a:cxnLst/>
            <a:rect r="r" b="b" t="t" l="l"/>
            <a:pathLst>
              <a:path h="1389461" w="1337356">
                <a:moveTo>
                  <a:pt x="0" y="0"/>
                </a:moveTo>
                <a:lnTo>
                  <a:pt x="1337356" y="0"/>
                </a:lnTo>
                <a:lnTo>
                  <a:pt x="1337356" y="1389461"/>
                </a:lnTo>
                <a:lnTo>
                  <a:pt x="0" y="1389461"/>
                </a:lnTo>
                <a:lnTo>
                  <a:pt x="0" y="0"/>
                </a:lnTo>
                <a:close/>
              </a:path>
            </a:pathLst>
          </a:custGeom>
          <a:blipFill>
            <a:blip r:embed="rId10"/>
            <a:stretch>
              <a:fillRect l="0" t="0" r="0" b="0"/>
            </a:stretch>
          </a:blipFill>
        </p:spPr>
      </p:sp>
      <p:sp>
        <p:nvSpPr>
          <p:cNvPr name="Freeform 11" id="11"/>
          <p:cNvSpPr/>
          <p:nvPr/>
        </p:nvSpPr>
        <p:spPr>
          <a:xfrm flipH="true" flipV="false" rot="-2899384">
            <a:off x="1342833" y="7335437"/>
            <a:ext cx="1522951" cy="780512"/>
          </a:xfrm>
          <a:custGeom>
            <a:avLst/>
            <a:gdLst/>
            <a:ahLst/>
            <a:cxnLst/>
            <a:rect r="r" b="b" t="t" l="l"/>
            <a:pathLst>
              <a:path h="780512" w="1522951">
                <a:moveTo>
                  <a:pt x="1522950" y="0"/>
                </a:moveTo>
                <a:lnTo>
                  <a:pt x="0" y="0"/>
                </a:lnTo>
                <a:lnTo>
                  <a:pt x="0" y="780513"/>
                </a:lnTo>
                <a:lnTo>
                  <a:pt x="1522950" y="780513"/>
                </a:lnTo>
                <a:lnTo>
                  <a:pt x="1522950" y="0"/>
                </a:lnTo>
                <a:close/>
              </a:path>
            </a:pathLst>
          </a:custGeom>
          <a:blipFill>
            <a:blip r:embed="rId11"/>
            <a:stretch>
              <a:fillRect l="0" t="0" r="0" b="0"/>
            </a:stretch>
          </a:blipFill>
        </p:spPr>
      </p:sp>
      <p:sp>
        <p:nvSpPr>
          <p:cNvPr name="Freeform 12" id="12"/>
          <p:cNvSpPr/>
          <p:nvPr/>
        </p:nvSpPr>
        <p:spPr>
          <a:xfrm flipH="false" flipV="false" rot="0">
            <a:off x="3200978" y="8491455"/>
            <a:ext cx="1326372" cy="1730991"/>
          </a:xfrm>
          <a:custGeom>
            <a:avLst/>
            <a:gdLst/>
            <a:ahLst/>
            <a:cxnLst/>
            <a:rect r="r" b="b" t="t" l="l"/>
            <a:pathLst>
              <a:path h="1730991" w="1326372">
                <a:moveTo>
                  <a:pt x="0" y="0"/>
                </a:moveTo>
                <a:lnTo>
                  <a:pt x="1326372" y="0"/>
                </a:lnTo>
                <a:lnTo>
                  <a:pt x="1326372" y="1730991"/>
                </a:lnTo>
                <a:lnTo>
                  <a:pt x="0" y="1730991"/>
                </a:lnTo>
                <a:lnTo>
                  <a:pt x="0" y="0"/>
                </a:lnTo>
                <a:close/>
              </a:path>
            </a:pathLst>
          </a:custGeom>
          <a:blipFill>
            <a:blip r:embed="rId12"/>
            <a:stretch>
              <a:fillRect l="0" t="0" r="0" b="0"/>
            </a:stretch>
          </a:blipFill>
        </p:spPr>
      </p:sp>
      <p:sp>
        <p:nvSpPr>
          <p:cNvPr name="Freeform 13" id="13"/>
          <p:cNvSpPr/>
          <p:nvPr/>
        </p:nvSpPr>
        <p:spPr>
          <a:xfrm flipH="false" flipV="false" rot="0">
            <a:off x="10718606" y="1506384"/>
            <a:ext cx="1060944" cy="1121209"/>
          </a:xfrm>
          <a:custGeom>
            <a:avLst/>
            <a:gdLst/>
            <a:ahLst/>
            <a:cxnLst/>
            <a:rect r="r" b="b" t="t" l="l"/>
            <a:pathLst>
              <a:path h="1121209" w="1060944">
                <a:moveTo>
                  <a:pt x="0" y="0"/>
                </a:moveTo>
                <a:lnTo>
                  <a:pt x="1060944" y="0"/>
                </a:lnTo>
                <a:lnTo>
                  <a:pt x="1060944" y="1121209"/>
                </a:lnTo>
                <a:lnTo>
                  <a:pt x="0" y="1121209"/>
                </a:lnTo>
                <a:lnTo>
                  <a:pt x="0" y="0"/>
                </a:lnTo>
                <a:close/>
              </a:path>
            </a:pathLst>
          </a:custGeom>
          <a:blipFill>
            <a:blip r:embed="rId13"/>
            <a:stretch>
              <a:fillRect l="0" t="0" r="0" b="0"/>
            </a:stretch>
          </a:blipFill>
        </p:spPr>
      </p:sp>
      <p:grpSp>
        <p:nvGrpSpPr>
          <p:cNvPr name="Group 14" id="14"/>
          <p:cNvGrpSpPr/>
          <p:nvPr/>
        </p:nvGrpSpPr>
        <p:grpSpPr>
          <a:xfrm rot="0">
            <a:off x="2966120" y="3554053"/>
            <a:ext cx="1240405" cy="540538"/>
            <a:chOff x="0" y="0"/>
            <a:chExt cx="604229" cy="263308"/>
          </a:xfrm>
        </p:grpSpPr>
        <p:sp>
          <p:nvSpPr>
            <p:cNvPr name="Freeform 15" id="15"/>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16" id="16"/>
            <p:cNvSpPr txBox="true"/>
            <p:nvPr/>
          </p:nvSpPr>
          <p:spPr>
            <a:xfrm>
              <a:off x="0" y="-28575"/>
              <a:ext cx="604229"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9-9:45</a:t>
              </a:r>
            </a:p>
          </p:txBody>
        </p:sp>
      </p:grpSp>
      <p:grpSp>
        <p:nvGrpSpPr>
          <p:cNvPr name="Group 17" id="17"/>
          <p:cNvGrpSpPr/>
          <p:nvPr/>
        </p:nvGrpSpPr>
        <p:grpSpPr>
          <a:xfrm rot="0">
            <a:off x="2966120" y="4256383"/>
            <a:ext cx="1240405" cy="540538"/>
            <a:chOff x="0" y="0"/>
            <a:chExt cx="604229" cy="263308"/>
          </a:xfrm>
        </p:grpSpPr>
        <p:sp>
          <p:nvSpPr>
            <p:cNvPr name="Freeform 18" id="18"/>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19" id="19"/>
            <p:cNvSpPr txBox="true"/>
            <p:nvPr/>
          </p:nvSpPr>
          <p:spPr>
            <a:xfrm>
              <a:off x="0" y="-28575"/>
              <a:ext cx="604229"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9:45-10:30</a:t>
              </a:r>
            </a:p>
          </p:txBody>
        </p:sp>
      </p:grpSp>
      <p:grpSp>
        <p:nvGrpSpPr>
          <p:cNvPr name="Group 20" id="20"/>
          <p:cNvGrpSpPr/>
          <p:nvPr/>
        </p:nvGrpSpPr>
        <p:grpSpPr>
          <a:xfrm rot="0">
            <a:off x="4304025" y="3554053"/>
            <a:ext cx="1522701" cy="540538"/>
            <a:chOff x="0" y="0"/>
            <a:chExt cx="741742" cy="263308"/>
          </a:xfrm>
        </p:grpSpPr>
        <p:sp>
          <p:nvSpPr>
            <p:cNvPr name="Freeform 21" id="21"/>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22" id="22"/>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23" id="23"/>
          <p:cNvGrpSpPr/>
          <p:nvPr/>
        </p:nvGrpSpPr>
        <p:grpSpPr>
          <a:xfrm rot="0">
            <a:off x="4304025" y="4256383"/>
            <a:ext cx="1522701" cy="540538"/>
            <a:chOff x="0" y="0"/>
            <a:chExt cx="741742" cy="263308"/>
          </a:xfrm>
        </p:grpSpPr>
        <p:sp>
          <p:nvSpPr>
            <p:cNvPr name="Freeform 24" id="24"/>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25" id="25"/>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MÚSICA</a:t>
              </a:r>
            </a:p>
          </p:txBody>
        </p:sp>
      </p:grpSp>
      <p:grpSp>
        <p:nvGrpSpPr>
          <p:cNvPr name="Group 26" id="26"/>
          <p:cNvGrpSpPr/>
          <p:nvPr/>
        </p:nvGrpSpPr>
        <p:grpSpPr>
          <a:xfrm rot="0">
            <a:off x="5924014" y="3554053"/>
            <a:ext cx="1522701" cy="540538"/>
            <a:chOff x="0" y="0"/>
            <a:chExt cx="741742" cy="263308"/>
          </a:xfrm>
        </p:grpSpPr>
        <p:sp>
          <p:nvSpPr>
            <p:cNvPr name="Freeform 27" id="27"/>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28" id="28"/>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29" id="29"/>
          <p:cNvGrpSpPr/>
          <p:nvPr/>
        </p:nvGrpSpPr>
        <p:grpSpPr>
          <a:xfrm rot="0">
            <a:off x="5924014" y="4256383"/>
            <a:ext cx="1522701" cy="540538"/>
            <a:chOff x="0" y="0"/>
            <a:chExt cx="741742" cy="263308"/>
          </a:xfrm>
        </p:grpSpPr>
        <p:sp>
          <p:nvSpPr>
            <p:cNvPr name="Freeform 30" id="30"/>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31" id="31"/>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32" id="32"/>
          <p:cNvGrpSpPr/>
          <p:nvPr/>
        </p:nvGrpSpPr>
        <p:grpSpPr>
          <a:xfrm rot="0">
            <a:off x="7544002" y="3554053"/>
            <a:ext cx="1522701" cy="540538"/>
            <a:chOff x="0" y="0"/>
            <a:chExt cx="741742" cy="263308"/>
          </a:xfrm>
        </p:grpSpPr>
        <p:sp>
          <p:nvSpPr>
            <p:cNvPr name="Freeform 33" id="33"/>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34" id="34"/>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35" id="35"/>
          <p:cNvGrpSpPr/>
          <p:nvPr/>
        </p:nvGrpSpPr>
        <p:grpSpPr>
          <a:xfrm rot="0">
            <a:off x="7544002" y="4256383"/>
            <a:ext cx="1522701" cy="540538"/>
            <a:chOff x="0" y="0"/>
            <a:chExt cx="741742" cy="263308"/>
          </a:xfrm>
        </p:grpSpPr>
        <p:sp>
          <p:nvSpPr>
            <p:cNvPr name="Freeform 36" id="36"/>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37" id="37"/>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38" id="38"/>
          <p:cNvGrpSpPr/>
          <p:nvPr/>
        </p:nvGrpSpPr>
        <p:grpSpPr>
          <a:xfrm rot="0">
            <a:off x="9163991" y="3554686"/>
            <a:ext cx="1522701" cy="540538"/>
            <a:chOff x="0" y="0"/>
            <a:chExt cx="741742" cy="263308"/>
          </a:xfrm>
        </p:grpSpPr>
        <p:sp>
          <p:nvSpPr>
            <p:cNvPr name="Freeform 39" id="39"/>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40" id="40"/>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41" id="41"/>
          <p:cNvGrpSpPr/>
          <p:nvPr/>
        </p:nvGrpSpPr>
        <p:grpSpPr>
          <a:xfrm rot="0">
            <a:off x="9163991" y="4257017"/>
            <a:ext cx="1522701" cy="540538"/>
            <a:chOff x="0" y="0"/>
            <a:chExt cx="741742" cy="263308"/>
          </a:xfrm>
        </p:grpSpPr>
        <p:sp>
          <p:nvSpPr>
            <p:cNvPr name="Freeform 42" id="42"/>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43" id="43"/>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44" id="44"/>
          <p:cNvGrpSpPr/>
          <p:nvPr/>
        </p:nvGrpSpPr>
        <p:grpSpPr>
          <a:xfrm rot="0">
            <a:off x="10783980" y="3554053"/>
            <a:ext cx="1522701" cy="540538"/>
            <a:chOff x="0" y="0"/>
            <a:chExt cx="741742" cy="263308"/>
          </a:xfrm>
        </p:grpSpPr>
        <p:sp>
          <p:nvSpPr>
            <p:cNvPr name="Freeform 45" id="45"/>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46" id="46"/>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MÚSICA</a:t>
              </a:r>
            </a:p>
          </p:txBody>
        </p:sp>
      </p:grpSp>
      <p:grpSp>
        <p:nvGrpSpPr>
          <p:cNvPr name="Group 47" id="47"/>
          <p:cNvGrpSpPr/>
          <p:nvPr/>
        </p:nvGrpSpPr>
        <p:grpSpPr>
          <a:xfrm rot="0">
            <a:off x="10783980" y="4256383"/>
            <a:ext cx="1522701" cy="540538"/>
            <a:chOff x="0" y="0"/>
            <a:chExt cx="741742" cy="263308"/>
          </a:xfrm>
        </p:grpSpPr>
        <p:sp>
          <p:nvSpPr>
            <p:cNvPr name="Freeform 48" id="48"/>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49" id="49"/>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50" id="50"/>
          <p:cNvGrpSpPr/>
          <p:nvPr/>
        </p:nvGrpSpPr>
        <p:grpSpPr>
          <a:xfrm rot="0">
            <a:off x="2966120" y="4956603"/>
            <a:ext cx="1240405" cy="540538"/>
            <a:chOff x="0" y="0"/>
            <a:chExt cx="604229" cy="263308"/>
          </a:xfrm>
        </p:grpSpPr>
        <p:sp>
          <p:nvSpPr>
            <p:cNvPr name="Freeform 51" id="51"/>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52" id="52"/>
            <p:cNvSpPr txBox="true"/>
            <p:nvPr/>
          </p:nvSpPr>
          <p:spPr>
            <a:xfrm>
              <a:off x="0" y="-28575"/>
              <a:ext cx="604229"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10:30-11:15</a:t>
              </a:r>
            </a:p>
          </p:txBody>
        </p:sp>
      </p:grpSp>
      <p:grpSp>
        <p:nvGrpSpPr>
          <p:cNvPr name="Group 53" id="53"/>
          <p:cNvGrpSpPr/>
          <p:nvPr/>
        </p:nvGrpSpPr>
        <p:grpSpPr>
          <a:xfrm rot="0">
            <a:off x="2966120" y="5658933"/>
            <a:ext cx="1240405" cy="540538"/>
            <a:chOff x="0" y="0"/>
            <a:chExt cx="604229" cy="263308"/>
          </a:xfrm>
        </p:grpSpPr>
        <p:sp>
          <p:nvSpPr>
            <p:cNvPr name="Freeform 54" id="54"/>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55" id="55"/>
            <p:cNvSpPr txBox="true"/>
            <p:nvPr/>
          </p:nvSpPr>
          <p:spPr>
            <a:xfrm>
              <a:off x="0" y="-28575"/>
              <a:ext cx="604229"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11:15-11:45</a:t>
              </a:r>
            </a:p>
          </p:txBody>
        </p:sp>
      </p:grpSp>
      <p:grpSp>
        <p:nvGrpSpPr>
          <p:cNvPr name="Group 56" id="56"/>
          <p:cNvGrpSpPr/>
          <p:nvPr/>
        </p:nvGrpSpPr>
        <p:grpSpPr>
          <a:xfrm rot="0">
            <a:off x="4304025" y="4956603"/>
            <a:ext cx="1522701" cy="540538"/>
            <a:chOff x="0" y="0"/>
            <a:chExt cx="741742" cy="263308"/>
          </a:xfrm>
        </p:grpSpPr>
        <p:sp>
          <p:nvSpPr>
            <p:cNvPr name="Freeform 57" id="57"/>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58" id="58"/>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59" id="59"/>
          <p:cNvGrpSpPr/>
          <p:nvPr/>
        </p:nvGrpSpPr>
        <p:grpSpPr>
          <a:xfrm rot="0">
            <a:off x="4304025" y="5658933"/>
            <a:ext cx="1522701" cy="540538"/>
            <a:chOff x="0" y="0"/>
            <a:chExt cx="741742" cy="263308"/>
          </a:xfrm>
        </p:grpSpPr>
        <p:sp>
          <p:nvSpPr>
            <p:cNvPr name="Freeform 60" id="60"/>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61" id="61"/>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62" id="62"/>
          <p:cNvGrpSpPr/>
          <p:nvPr/>
        </p:nvGrpSpPr>
        <p:grpSpPr>
          <a:xfrm rot="0">
            <a:off x="5924014" y="4956603"/>
            <a:ext cx="1522701" cy="540538"/>
            <a:chOff x="0" y="0"/>
            <a:chExt cx="741742" cy="263308"/>
          </a:xfrm>
        </p:grpSpPr>
        <p:sp>
          <p:nvSpPr>
            <p:cNvPr name="Freeform 63" id="63"/>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64" id="64"/>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65" id="65"/>
          <p:cNvGrpSpPr/>
          <p:nvPr/>
        </p:nvGrpSpPr>
        <p:grpSpPr>
          <a:xfrm rot="0">
            <a:off x="5924014" y="5658933"/>
            <a:ext cx="1522701" cy="540538"/>
            <a:chOff x="0" y="0"/>
            <a:chExt cx="741742" cy="263308"/>
          </a:xfrm>
        </p:grpSpPr>
        <p:sp>
          <p:nvSpPr>
            <p:cNvPr name="Freeform 66" id="66"/>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67" id="67"/>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68" id="68"/>
          <p:cNvGrpSpPr/>
          <p:nvPr/>
        </p:nvGrpSpPr>
        <p:grpSpPr>
          <a:xfrm rot="0">
            <a:off x="7544002" y="4956603"/>
            <a:ext cx="1522701" cy="540538"/>
            <a:chOff x="0" y="0"/>
            <a:chExt cx="741742" cy="263308"/>
          </a:xfrm>
        </p:grpSpPr>
        <p:sp>
          <p:nvSpPr>
            <p:cNvPr name="Freeform 69" id="69"/>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70" id="70"/>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ARTS</a:t>
              </a:r>
            </a:p>
          </p:txBody>
        </p:sp>
      </p:grpSp>
      <p:grpSp>
        <p:nvGrpSpPr>
          <p:cNvPr name="Group 71" id="71"/>
          <p:cNvGrpSpPr/>
          <p:nvPr/>
        </p:nvGrpSpPr>
        <p:grpSpPr>
          <a:xfrm rot="0">
            <a:off x="7544002" y="5658933"/>
            <a:ext cx="1522701" cy="540538"/>
            <a:chOff x="0" y="0"/>
            <a:chExt cx="741742" cy="263308"/>
          </a:xfrm>
        </p:grpSpPr>
        <p:sp>
          <p:nvSpPr>
            <p:cNvPr name="Freeform 72" id="72"/>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73" id="73"/>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74" id="74"/>
          <p:cNvGrpSpPr/>
          <p:nvPr/>
        </p:nvGrpSpPr>
        <p:grpSpPr>
          <a:xfrm rot="0">
            <a:off x="9163991" y="4957236"/>
            <a:ext cx="1522701" cy="540538"/>
            <a:chOff x="0" y="0"/>
            <a:chExt cx="741742" cy="263308"/>
          </a:xfrm>
        </p:grpSpPr>
        <p:sp>
          <p:nvSpPr>
            <p:cNvPr name="Freeform 75" id="75"/>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76" id="76"/>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NATIVO</a:t>
              </a:r>
            </a:p>
          </p:txBody>
        </p:sp>
      </p:grpSp>
      <p:grpSp>
        <p:nvGrpSpPr>
          <p:cNvPr name="Group 77" id="77"/>
          <p:cNvGrpSpPr/>
          <p:nvPr/>
        </p:nvGrpSpPr>
        <p:grpSpPr>
          <a:xfrm rot="0">
            <a:off x="9163991" y="5659567"/>
            <a:ext cx="1522701" cy="540538"/>
            <a:chOff x="0" y="0"/>
            <a:chExt cx="741742" cy="263308"/>
          </a:xfrm>
        </p:grpSpPr>
        <p:sp>
          <p:nvSpPr>
            <p:cNvPr name="Freeform 78" id="78"/>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79" id="79"/>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80" id="80"/>
          <p:cNvGrpSpPr/>
          <p:nvPr/>
        </p:nvGrpSpPr>
        <p:grpSpPr>
          <a:xfrm rot="0">
            <a:off x="10783980" y="4956603"/>
            <a:ext cx="1522701" cy="540538"/>
            <a:chOff x="0" y="0"/>
            <a:chExt cx="741742" cy="263308"/>
          </a:xfrm>
        </p:grpSpPr>
        <p:sp>
          <p:nvSpPr>
            <p:cNvPr name="Freeform 81" id="81"/>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82" id="82"/>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83" id="83"/>
          <p:cNvGrpSpPr/>
          <p:nvPr/>
        </p:nvGrpSpPr>
        <p:grpSpPr>
          <a:xfrm rot="0">
            <a:off x="10783980" y="5658933"/>
            <a:ext cx="1522701" cy="540538"/>
            <a:chOff x="0" y="0"/>
            <a:chExt cx="741742" cy="263308"/>
          </a:xfrm>
        </p:grpSpPr>
        <p:sp>
          <p:nvSpPr>
            <p:cNvPr name="Freeform 84" id="84"/>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85" id="85"/>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86" id="86"/>
          <p:cNvGrpSpPr/>
          <p:nvPr/>
        </p:nvGrpSpPr>
        <p:grpSpPr>
          <a:xfrm rot="0">
            <a:off x="2966120" y="6359153"/>
            <a:ext cx="1240405" cy="540538"/>
            <a:chOff x="0" y="0"/>
            <a:chExt cx="604229" cy="263308"/>
          </a:xfrm>
        </p:grpSpPr>
        <p:sp>
          <p:nvSpPr>
            <p:cNvPr name="Freeform 87" id="87"/>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88" id="88"/>
            <p:cNvSpPr txBox="true"/>
            <p:nvPr/>
          </p:nvSpPr>
          <p:spPr>
            <a:xfrm>
              <a:off x="0" y="-28575"/>
              <a:ext cx="604229" cy="291883"/>
            </a:xfrm>
            <a:prstGeom prst="rect">
              <a:avLst/>
            </a:prstGeom>
          </p:spPr>
          <p:txBody>
            <a:bodyPr anchor="ctr" rtlCol="false" tIns="50800" lIns="50800" bIns="50800" rIns="50800"/>
            <a:lstStyle/>
            <a:p>
              <a:pPr algn="ctr">
                <a:lnSpc>
                  <a:spcPts val="1960"/>
                </a:lnSpc>
              </a:pPr>
              <a:r>
                <a:rPr lang="en-US" sz="1400">
                  <a:solidFill>
                    <a:srgbClr val="000000"/>
                  </a:solidFill>
                  <a:latin typeface="League Spartan"/>
                  <a:ea typeface="League Spartan"/>
                  <a:cs typeface="League Spartan"/>
                  <a:sym typeface="League Spartan"/>
                </a:rPr>
                <a:t>11:45-12:30</a:t>
              </a:r>
            </a:p>
          </p:txBody>
        </p:sp>
      </p:grpSp>
      <p:grpSp>
        <p:nvGrpSpPr>
          <p:cNvPr name="Group 89" id="89"/>
          <p:cNvGrpSpPr/>
          <p:nvPr/>
        </p:nvGrpSpPr>
        <p:grpSpPr>
          <a:xfrm rot="0">
            <a:off x="2966120" y="7061483"/>
            <a:ext cx="1240405" cy="540538"/>
            <a:chOff x="0" y="0"/>
            <a:chExt cx="604229" cy="263308"/>
          </a:xfrm>
        </p:grpSpPr>
        <p:sp>
          <p:nvSpPr>
            <p:cNvPr name="Freeform 90" id="90"/>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91" id="91"/>
            <p:cNvSpPr txBox="true"/>
            <p:nvPr/>
          </p:nvSpPr>
          <p:spPr>
            <a:xfrm>
              <a:off x="0" y="-28575"/>
              <a:ext cx="604229" cy="291883"/>
            </a:xfrm>
            <a:prstGeom prst="rect">
              <a:avLst/>
            </a:prstGeom>
          </p:spPr>
          <p:txBody>
            <a:bodyPr anchor="ctr" rtlCol="false" tIns="50800" lIns="50800" bIns="50800" rIns="50800"/>
            <a:lstStyle/>
            <a:p>
              <a:pPr algn="ctr">
                <a:lnSpc>
                  <a:spcPts val="1960"/>
                </a:lnSpc>
              </a:pPr>
              <a:r>
                <a:rPr lang="en-US" sz="1400">
                  <a:solidFill>
                    <a:srgbClr val="000000"/>
                  </a:solidFill>
                  <a:latin typeface="League Spartan"/>
                  <a:ea typeface="League Spartan"/>
                  <a:cs typeface="League Spartan"/>
                  <a:sym typeface="League Spartan"/>
                </a:rPr>
                <a:t>12:45-13:15</a:t>
              </a:r>
            </a:p>
          </p:txBody>
        </p:sp>
      </p:grpSp>
      <p:grpSp>
        <p:nvGrpSpPr>
          <p:cNvPr name="Group 92" id="92"/>
          <p:cNvGrpSpPr/>
          <p:nvPr/>
        </p:nvGrpSpPr>
        <p:grpSpPr>
          <a:xfrm rot="0">
            <a:off x="4304025" y="6359153"/>
            <a:ext cx="1522701" cy="540538"/>
            <a:chOff x="0" y="0"/>
            <a:chExt cx="741742" cy="263308"/>
          </a:xfrm>
        </p:grpSpPr>
        <p:sp>
          <p:nvSpPr>
            <p:cNvPr name="Freeform 93" id="93"/>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94" id="94"/>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E.F.</a:t>
              </a:r>
            </a:p>
          </p:txBody>
        </p:sp>
      </p:grpSp>
      <p:grpSp>
        <p:nvGrpSpPr>
          <p:cNvPr name="Group 95" id="95"/>
          <p:cNvGrpSpPr/>
          <p:nvPr/>
        </p:nvGrpSpPr>
        <p:grpSpPr>
          <a:xfrm rot="0">
            <a:off x="4304025" y="7061483"/>
            <a:ext cx="1522701" cy="540538"/>
            <a:chOff x="0" y="0"/>
            <a:chExt cx="741742" cy="263308"/>
          </a:xfrm>
        </p:grpSpPr>
        <p:sp>
          <p:nvSpPr>
            <p:cNvPr name="Freeform 96" id="96"/>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97" id="97"/>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98" id="98"/>
          <p:cNvGrpSpPr/>
          <p:nvPr/>
        </p:nvGrpSpPr>
        <p:grpSpPr>
          <a:xfrm rot="0">
            <a:off x="5924014" y="6359153"/>
            <a:ext cx="1522701" cy="540538"/>
            <a:chOff x="0" y="0"/>
            <a:chExt cx="741742" cy="263308"/>
          </a:xfrm>
        </p:grpSpPr>
        <p:sp>
          <p:nvSpPr>
            <p:cNvPr name="Freeform 99" id="99"/>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100" id="100"/>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101" id="101"/>
          <p:cNvGrpSpPr/>
          <p:nvPr/>
        </p:nvGrpSpPr>
        <p:grpSpPr>
          <a:xfrm rot="0">
            <a:off x="5924014" y="7061483"/>
            <a:ext cx="1522701" cy="540538"/>
            <a:chOff x="0" y="0"/>
            <a:chExt cx="741742" cy="263308"/>
          </a:xfrm>
        </p:grpSpPr>
        <p:sp>
          <p:nvSpPr>
            <p:cNvPr name="Freeform 102" id="102"/>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103" id="103"/>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RELI/NO RELI</a:t>
              </a:r>
            </a:p>
          </p:txBody>
        </p:sp>
      </p:grpSp>
      <p:grpSp>
        <p:nvGrpSpPr>
          <p:cNvPr name="Group 104" id="104"/>
          <p:cNvGrpSpPr/>
          <p:nvPr/>
        </p:nvGrpSpPr>
        <p:grpSpPr>
          <a:xfrm rot="0">
            <a:off x="7544002" y="6359153"/>
            <a:ext cx="1522701" cy="540538"/>
            <a:chOff x="0" y="0"/>
            <a:chExt cx="741742" cy="263308"/>
          </a:xfrm>
        </p:grpSpPr>
        <p:sp>
          <p:nvSpPr>
            <p:cNvPr name="Freeform 105" id="105"/>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106" id="106"/>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107" id="107"/>
          <p:cNvGrpSpPr/>
          <p:nvPr/>
        </p:nvGrpSpPr>
        <p:grpSpPr>
          <a:xfrm rot="0">
            <a:off x="7544002" y="7061483"/>
            <a:ext cx="1522701" cy="540538"/>
            <a:chOff x="0" y="0"/>
            <a:chExt cx="741742" cy="263308"/>
          </a:xfrm>
        </p:grpSpPr>
        <p:sp>
          <p:nvSpPr>
            <p:cNvPr name="Freeform 108" id="108"/>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109" id="109"/>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110" id="110"/>
          <p:cNvGrpSpPr/>
          <p:nvPr/>
        </p:nvGrpSpPr>
        <p:grpSpPr>
          <a:xfrm rot="0">
            <a:off x="9163991" y="6359786"/>
            <a:ext cx="1522701" cy="540538"/>
            <a:chOff x="0" y="0"/>
            <a:chExt cx="741742" cy="263308"/>
          </a:xfrm>
        </p:grpSpPr>
        <p:sp>
          <p:nvSpPr>
            <p:cNvPr name="Freeform 111" id="111"/>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112" id="112"/>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113" id="113"/>
          <p:cNvGrpSpPr/>
          <p:nvPr/>
        </p:nvGrpSpPr>
        <p:grpSpPr>
          <a:xfrm rot="0">
            <a:off x="9163991" y="7062117"/>
            <a:ext cx="1522701" cy="540538"/>
            <a:chOff x="0" y="0"/>
            <a:chExt cx="741742" cy="263308"/>
          </a:xfrm>
        </p:grpSpPr>
        <p:sp>
          <p:nvSpPr>
            <p:cNvPr name="Freeform 114" id="114"/>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115" id="115"/>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116" id="116"/>
          <p:cNvGrpSpPr/>
          <p:nvPr/>
        </p:nvGrpSpPr>
        <p:grpSpPr>
          <a:xfrm rot="0">
            <a:off x="10783980" y="6359153"/>
            <a:ext cx="1522701" cy="540538"/>
            <a:chOff x="0" y="0"/>
            <a:chExt cx="741742" cy="263308"/>
          </a:xfrm>
        </p:grpSpPr>
        <p:sp>
          <p:nvSpPr>
            <p:cNvPr name="Freeform 117" id="117"/>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118" id="118"/>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119" id="119"/>
          <p:cNvGrpSpPr/>
          <p:nvPr/>
        </p:nvGrpSpPr>
        <p:grpSpPr>
          <a:xfrm rot="0">
            <a:off x="10783980" y="7061483"/>
            <a:ext cx="1522701" cy="540538"/>
            <a:chOff x="0" y="0"/>
            <a:chExt cx="741742" cy="263308"/>
          </a:xfrm>
        </p:grpSpPr>
        <p:sp>
          <p:nvSpPr>
            <p:cNvPr name="Freeform 120" id="120"/>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121" id="121"/>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RELI/NO RELI</a:t>
              </a:r>
            </a:p>
          </p:txBody>
        </p:sp>
      </p:grpSp>
      <p:grpSp>
        <p:nvGrpSpPr>
          <p:cNvPr name="Group 122" id="122"/>
          <p:cNvGrpSpPr/>
          <p:nvPr/>
        </p:nvGrpSpPr>
        <p:grpSpPr>
          <a:xfrm rot="0">
            <a:off x="4304025" y="2855422"/>
            <a:ext cx="1522701" cy="540538"/>
            <a:chOff x="0" y="0"/>
            <a:chExt cx="741742" cy="263308"/>
          </a:xfrm>
        </p:grpSpPr>
        <p:sp>
          <p:nvSpPr>
            <p:cNvPr name="Freeform 123" id="123"/>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a:ln cap="sq">
              <a:noFill/>
              <a:prstDash val="solid"/>
              <a:miter/>
            </a:ln>
          </p:spPr>
        </p:sp>
        <p:sp>
          <p:nvSpPr>
            <p:cNvPr name="TextBox 124" id="124"/>
            <p:cNvSpPr txBox="true"/>
            <p:nvPr/>
          </p:nvSpPr>
          <p:spPr>
            <a:xfrm>
              <a:off x="0" y="-28575"/>
              <a:ext cx="7417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Lunes</a:t>
              </a:r>
            </a:p>
          </p:txBody>
        </p:sp>
      </p:grpSp>
      <p:grpSp>
        <p:nvGrpSpPr>
          <p:cNvPr name="Group 125" id="125"/>
          <p:cNvGrpSpPr/>
          <p:nvPr/>
        </p:nvGrpSpPr>
        <p:grpSpPr>
          <a:xfrm rot="0">
            <a:off x="5924014" y="2855422"/>
            <a:ext cx="1522701" cy="540538"/>
            <a:chOff x="0" y="0"/>
            <a:chExt cx="741742" cy="263308"/>
          </a:xfrm>
        </p:grpSpPr>
        <p:sp>
          <p:nvSpPr>
            <p:cNvPr name="Freeform 126" id="126"/>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127" id="127"/>
            <p:cNvSpPr txBox="true"/>
            <p:nvPr/>
          </p:nvSpPr>
          <p:spPr>
            <a:xfrm>
              <a:off x="0" y="-28575"/>
              <a:ext cx="7417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Martes</a:t>
              </a:r>
            </a:p>
          </p:txBody>
        </p:sp>
      </p:grpSp>
      <p:grpSp>
        <p:nvGrpSpPr>
          <p:cNvPr name="Group 128" id="128"/>
          <p:cNvGrpSpPr/>
          <p:nvPr/>
        </p:nvGrpSpPr>
        <p:grpSpPr>
          <a:xfrm rot="0">
            <a:off x="7544002" y="2855422"/>
            <a:ext cx="1522701" cy="540538"/>
            <a:chOff x="0" y="0"/>
            <a:chExt cx="741742" cy="263308"/>
          </a:xfrm>
        </p:grpSpPr>
        <p:sp>
          <p:nvSpPr>
            <p:cNvPr name="Freeform 129" id="129"/>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130" id="130"/>
            <p:cNvSpPr txBox="true"/>
            <p:nvPr/>
          </p:nvSpPr>
          <p:spPr>
            <a:xfrm>
              <a:off x="0" y="-28575"/>
              <a:ext cx="7417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Miércoles</a:t>
              </a:r>
            </a:p>
          </p:txBody>
        </p:sp>
      </p:grpSp>
      <p:grpSp>
        <p:nvGrpSpPr>
          <p:cNvPr name="Group 131" id="131"/>
          <p:cNvGrpSpPr/>
          <p:nvPr/>
        </p:nvGrpSpPr>
        <p:grpSpPr>
          <a:xfrm rot="0">
            <a:off x="9163991" y="2856056"/>
            <a:ext cx="1522701" cy="540538"/>
            <a:chOff x="0" y="0"/>
            <a:chExt cx="741742" cy="263308"/>
          </a:xfrm>
        </p:grpSpPr>
        <p:sp>
          <p:nvSpPr>
            <p:cNvPr name="Freeform 132" id="132"/>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133" id="133"/>
            <p:cNvSpPr txBox="true"/>
            <p:nvPr/>
          </p:nvSpPr>
          <p:spPr>
            <a:xfrm>
              <a:off x="0" y="-28575"/>
              <a:ext cx="7417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Jueves</a:t>
              </a:r>
            </a:p>
          </p:txBody>
        </p:sp>
      </p:grpSp>
      <p:grpSp>
        <p:nvGrpSpPr>
          <p:cNvPr name="Group 134" id="134"/>
          <p:cNvGrpSpPr/>
          <p:nvPr/>
        </p:nvGrpSpPr>
        <p:grpSpPr>
          <a:xfrm rot="0">
            <a:off x="10783980" y="2855422"/>
            <a:ext cx="1522701" cy="540538"/>
            <a:chOff x="0" y="0"/>
            <a:chExt cx="741742" cy="263308"/>
          </a:xfrm>
        </p:grpSpPr>
        <p:sp>
          <p:nvSpPr>
            <p:cNvPr name="Freeform 135" id="135"/>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136" id="136"/>
            <p:cNvSpPr txBox="true"/>
            <p:nvPr/>
          </p:nvSpPr>
          <p:spPr>
            <a:xfrm>
              <a:off x="0" y="-28575"/>
              <a:ext cx="7417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Viernes</a:t>
              </a:r>
            </a:p>
          </p:txBody>
        </p:sp>
      </p:grpSp>
      <p:grpSp>
        <p:nvGrpSpPr>
          <p:cNvPr name="Group 137" id="137"/>
          <p:cNvGrpSpPr/>
          <p:nvPr/>
        </p:nvGrpSpPr>
        <p:grpSpPr>
          <a:xfrm rot="0">
            <a:off x="2962857" y="2855422"/>
            <a:ext cx="1240405" cy="540538"/>
            <a:chOff x="0" y="0"/>
            <a:chExt cx="604229" cy="263308"/>
          </a:xfrm>
        </p:grpSpPr>
        <p:sp>
          <p:nvSpPr>
            <p:cNvPr name="Freeform 138" id="138"/>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139" id="139"/>
            <p:cNvSpPr txBox="true"/>
            <p:nvPr/>
          </p:nvSpPr>
          <p:spPr>
            <a:xfrm>
              <a:off x="0" y="-28575"/>
              <a:ext cx="604229"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Hora</a:t>
              </a:r>
            </a:p>
          </p:txBody>
        </p:sp>
      </p:grpSp>
      <p:grpSp>
        <p:nvGrpSpPr>
          <p:cNvPr name="Group 140" id="140"/>
          <p:cNvGrpSpPr/>
          <p:nvPr/>
        </p:nvGrpSpPr>
        <p:grpSpPr>
          <a:xfrm rot="0">
            <a:off x="2962857" y="7765737"/>
            <a:ext cx="1240405" cy="540538"/>
            <a:chOff x="0" y="0"/>
            <a:chExt cx="604229" cy="263308"/>
          </a:xfrm>
        </p:grpSpPr>
        <p:sp>
          <p:nvSpPr>
            <p:cNvPr name="Freeform 141" id="141"/>
            <p:cNvSpPr/>
            <p:nvPr/>
          </p:nvSpPr>
          <p:spPr>
            <a:xfrm flipH="false" flipV="false" rot="0">
              <a:off x="0" y="0"/>
              <a:ext cx="604229" cy="263308"/>
            </a:xfrm>
            <a:custGeom>
              <a:avLst/>
              <a:gdLst/>
              <a:ahLst/>
              <a:cxnLst/>
              <a:rect r="r" b="b" t="t" l="l"/>
              <a:pathLst>
                <a:path h="263308" w="604229">
                  <a:moveTo>
                    <a:pt x="81139" y="0"/>
                  </a:moveTo>
                  <a:lnTo>
                    <a:pt x="523091" y="0"/>
                  </a:lnTo>
                  <a:cubicBezTo>
                    <a:pt x="544610" y="0"/>
                    <a:pt x="565248" y="8549"/>
                    <a:pt x="580464" y="23765"/>
                  </a:cubicBezTo>
                  <a:cubicBezTo>
                    <a:pt x="595681" y="38981"/>
                    <a:pt x="604229" y="59619"/>
                    <a:pt x="604229" y="81139"/>
                  </a:cubicBezTo>
                  <a:lnTo>
                    <a:pt x="604229" y="182169"/>
                  </a:lnTo>
                  <a:cubicBezTo>
                    <a:pt x="604229" y="203689"/>
                    <a:pt x="595681" y="224327"/>
                    <a:pt x="580464" y="239543"/>
                  </a:cubicBezTo>
                  <a:cubicBezTo>
                    <a:pt x="565248" y="254760"/>
                    <a:pt x="544610" y="263308"/>
                    <a:pt x="523091" y="263308"/>
                  </a:cubicBezTo>
                  <a:lnTo>
                    <a:pt x="81139" y="263308"/>
                  </a:lnTo>
                  <a:cubicBezTo>
                    <a:pt x="59619" y="263308"/>
                    <a:pt x="38981" y="254760"/>
                    <a:pt x="23765" y="239543"/>
                  </a:cubicBezTo>
                  <a:cubicBezTo>
                    <a:pt x="8549" y="224327"/>
                    <a:pt x="0" y="203689"/>
                    <a:pt x="0" y="182169"/>
                  </a:cubicBezTo>
                  <a:lnTo>
                    <a:pt x="0" y="81139"/>
                  </a:lnTo>
                  <a:cubicBezTo>
                    <a:pt x="0" y="59619"/>
                    <a:pt x="8549" y="38981"/>
                    <a:pt x="23765" y="23765"/>
                  </a:cubicBezTo>
                  <a:cubicBezTo>
                    <a:pt x="38981" y="8549"/>
                    <a:pt x="59619" y="0"/>
                    <a:pt x="81139" y="0"/>
                  </a:cubicBezTo>
                  <a:close/>
                </a:path>
              </a:pathLst>
            </a:custGeom>
            <a:solidFill>
              <a:srgbClr val="DDBEFC"/>
            </a:solidFill>
          </p:spPr>
        </p:sp>
        <p:sp>
          <p:nvSpPr>
            <p:cNvPr name="TextBox 142" id="142"/>
            <p:cNvSpPr txBox="true"/>
            <p:nvPr/>
          </p:nvSpPr>
          <p:spPr>
            <a:xfrm>
              <a:off x="0" y="-28575"/>
              <a:ext cx="604229"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13:15-14</a:t>
              </a:r>
            </a:p>
          </p:txBody>
        </p:sp>
      </p:grpSp>
      <p:grpSp>
        <p:nvGrpSpPr>
          <p:cNvPr name="Group 143" id="143"/>
          <p:cNvGrpSpPr/>
          <p:nvPr/>
        </p:nvGrpSpPr>
        <p:grpSpPr>
          <a:xfrm rot="0">
            <a:off x="4300762" y="7765737"/>
            <a:ext cx="1522701" cy="540538"/>
            <a:chOff x="0" y="0"/>
            <a:chExt cx="741742" cy="263308"/>
          </a:xfrm>
        </p:grpSpPr>
        <p:sp>
          <p:nvSpPr>
            <p:cNvPr name="Freeform 144" id="144"/>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FC3E8"/>
            </a:solidFill>
          </p:spPr>
        </p:sp>
        <p:sp>
          <p:nvSpPr>
            <p:cNvPr name="TextBox 145" id="145"/>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FRANCÉS</a:t>
              </a:r>
            </a:p>
          </p:txBody>
        </p:sp>
      </p:grpSp>
      <p:grpSp>
        <p:nvGrpSpPr>
          <p:cNvPr name="Group 146" id="146"/>
          <p:cNvGrpSpPr/>
          <p:nvPr/>
        </p:nvGrpSpPr>
        <p:grpSpPr>
          <a:xfrm rot="0">
            <a:off x="5920751" y="7765737"/>
            <a:ext cx="1522701" cy="540538"/>
            <a:chOff x="0" y="0"/>
            <a:chExt cx="741742" cy="263308"/>
          </a:xfrm>
        </p:grpSpPr>
        <p:sp>
          <p:nvSpPr>
            <p:cNvPr name="Freeform 147" id="147"/>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A9E3F8"/>
            </a:solidFill>
          </p:spPr>
        </p:sp>
        <p:sp>
          <p:nvSpPr>
            <p:cNvPr name="TextBox 148" id="148"/>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149" id="149"/>
          <p:cNvGrpSpPr/>
          <p:nvPr/>
        </p:nvGrpSpPr>
        <p:grpSpPr>
          <a:xfrm rot="0">
            <a:off x="7540740" y="7765737"/>
            <a:ext cx="1522701" cy="540538"/>
            <a:chOff x="0" y="0"/>
            <a:chExt cx="741742" cy="263308"/>
          </a:xfrm>
        </p:grpSpPr>
        <p:sp>
          <p:nvSpPr>
            <p:cNvPr name="Freeform 150" id="150"/>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D49C"/>
            </a:solidFill>
          </p:spPr>
        </p:sp>
        <p:sp>
          <p:nvSpPr>
            <p:cNvPr name="TextBox 151" id="151"/>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E.F.</a:t>
              </a:r>
            </a:p>
          </p:txBody>
        </p:sp>
      </p:grpSp>
      <p:grpSp>
        <p:nvGrpSpPr>
          <p:cNvPr name="Group 152" id="152"/>
          <p:cNvGrpSpPr/>
          <p:nvPr/>
        </p:nvGrpSpPr>
        <p:grpSpPr>
          <a:xfrm rot="0">
            <a:off x="9138001" y="7765737"/>
            <a:ext cx="1522701" cy="540538"/>
            <a:chOff x="0" y="0"/>
            <a:chExt cx="741742" cy="263308"/>
          </a:xfrm>
        </p:grpSpPr>
        <p:sp>
          <p:nvSpPr>
            <p:cNvPr name="Freeform 153" id="153"/>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B2E3A4"/>
            </a:solidFill>
          </p:spPr>
        </p:sp>
        <p:sp>
          <p:nvSpPr>
            <p:cNvPr name="TextBox 154" id="154"/>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E.F.</a:t>
              </a:r>
            </a:p>
          </p:txBody>
        </p:sp>
      </p:grpSp>
      <p:grpSp>
        <p:nvGrpSpPr>
          <p:cNvPr name="Group 155" id="155"/>
          <p:cNvGrpSpPr/>
          <p:nvPr/>
        </p:nvGrpSpPr>
        <p:grpSpPr>
          <a:xfrm rot="0">
            <a:off x="10780717" y="7765737"/>
            <a:ext cx="1522701" cy="540538"/>
            <a:chOff x="0" y="0"/>
            <a:chExt cx="741742" cy="263308"/>
          </a:xfrm>
        </p:grpSpPr>
        <p:sp>
          <p:nvSpPr>
            <p:cNvPr name="Freeform 156" id="156"/>
            <p:cNvSpPr/>
            <p:nvPr/>
          </p:nvSpPr>
          <p:spPr>
            <a:xfrm flipH="false" flipV="false" rot="0">
              <a:off x="0" y="0"/>
              <a:ext cx="741742" cy="263308"/>
            </a:xfrm>
            <a:custGeom>
              <a:avLst/>
              <a:gdLst/>
              <a:ahLst/>
              <a:cxnLst/>
              <a:rect r="r" b="b" t="t" l="l"/>
              <a:pathLst>
                <a:path h="263308" w="741742">
                  <a:moveTo>
                    <a:pt x="66096" y="0"/>
                  </a:moveTo>
                  <a:lnTo>
                    <a:pt x="675646" y="0"/>
                  </a:lnTo>
                  <a:cubicBezTo>
                    <a:pt x="712150" y="0"/>
                    <a:pt x="741742" y="29592"/>
                    <a:pt x="741742" y="66096"/>
                  </a:cubicBezTo>
                  <a:lnTo>
                    <a:pt x="741742" y="197212"/>
                  </a:lnTo>
                  <a:cubicBezTo>
                    <a:pt x="741742" y="214742"/>
                    <a:pt x="734778" y="231554"/>
                    <a:pt x="722383" y="243949"/>
                  </a:cubicBezTo>
                  <a:cubicBezTo>
                    <a:pt x="709987" y="256345"/>
                    <a:pt x="693175" y="263308"/>
                    <a:pt x="675646" y="263308"/>
                  </a:cubicBezTo>
                  <a:lnTo>
                    <a:pt x="66096" y="263308"/>
                  </a:lnTo>
                  <a:cubicBezTo>
                    <a:pt x="48567" y="263308"/>
                    <a:pt x="31755" y="256345"/>
                    <a:pt x="19359" y="243949"/>
                  </a:cubicBezTo>
                  <a:cubicBezTo>
                    <a:pt x="6964" y="231554"/>
                    <a:pt x="0" y="214742"/>
                    <a:pt x="0" y="197212"/>
                  </a:cubicBezTo>
                  <a:lnTo>
                    <a:pt x="0" y="66096"/>
                  </a:lnTo>
                  <a:cubicBezTo>
                    <a:pt x="0" y="48567"/>
                    <a:pt x="6964" y="31755"/>
                    <a:pt x="19359" y="19359"/>
                  </a:cubicBezTo>
                  <a:cubicBezTo>
                    <a:pt x="31755" y="6964"/>
                    <a:pt x="48567" y="0"/>
                    <a:pt x="66096" y="0"/>
                  </a:cubicBezTo>
                  <a:close/>
                </a:path>
              </a:pathLst>
            </a:custGeom>
            <a:solidFill>
              <a:srgbClr val="FEB1B1"/>
            </a:solidFill>
          </p:spPr>
        </p:sp>
        <p:sp>
          <p:nvSpPr>
            <p:cNvPr name="TextBox 157" id="157"/>
            <p:cNvSpPr txBox="true"/>
            <p:nvPr/>
          </p:nvSpPr>
          <p:spPr>
            <a:xfrm>
              <a:off x="0" y="-28575"/>
              <a:ext cx="7417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sp>
        <p:nvSpPr>
          <p:cNvPr name="Freeform 158" id="158"/>
          <p:cNvSpPr/>
          <p:nvPr/>
        </p:nvSpPr>
        <p:spPr>
          <a:xfrm flipH="false" flipV="false" rot="-1146602">
            <a:off x="12418114" y="8252902"/>
            <a:ext cx="1057916" cy="1616168"/>
          </a:xfrm>
          <a:custGeom>
            <a:avLst/>
            <a:gdLst/>
            <a:ahLst/>
            <a:cxnLst/>
            <a:rect r="r" b="b" t="t" l="l"/>
            <a:pathLst>
              <a:path h="1616168" w="1057916">
                <a:moveTo>
                  <a:pt x="0" y="0"/>
                </a:moveTo>
                <a:lnTo>
                  <a:pt x="1057917" y="0"/>
                </a:lnTo>
                <a:lnTo>
                  <a:pt x="1057917" y="1616168"/>
                </a:lnTo>
                <a:lnTo>
                  <a:pt x="0" y="1616168"/>
                </a:lnTo>
                <a:lnTo>
                  <a:pt x="0" y="0"/>
                </a:lnTo>
                <a:close/>
              </a:path>
            </a:pathLst>
          </a:custGeom>
          <a:blipFill>
            <a:blip r:embed="rId14"/>
            <a:stretch>
              <a:fillRect l="0" t="0" r="0" b="0"/>
            </a:stretch>
          </a:blipFill>
        </p:spPr>
      </p:sp>
      <p:sp>
        <p:nvSpPr>
          <p:cNvPr name="Freeform 159" id="159"/>
          <p:cNvSpPr/>
          <p:nvPr/>
        </p:nvSpPr>
        <p:spPr>
          <a:xfrm flipH="false" flipV="false" rot="0">
            <a:off x="8295525" y="8491455"/>
            <a:ext cx="1166303" cy="1178084"/>
          </a:xfrm>
          <a:custGeom>
            <a:avLst/>
            <a:gdLst/>
            <a:ahLst/>
            <a:cxnLst/>
            <a:rect r="r" b="b" t="t" l="l"/>
            <a:pathLst>
              <a:path h="1178084" w="1166303">
                <a:moveTo>
                  <a:pt x="0" y="0"/>
                </a:moveTo>
                <a:lnTo>
                  <a:pt x="1166303" y="0"/>
                </a:lnTo>
                <a:lnTo>
                  <a:pt x="1166303" y="1178084"/>
                </a:lnTo>
                <a:lnTo>
                  <a:pt x="0" y="1178084"/>
                </a:lnTo>
                <a:lnTo>
                  <a:pt x="0" y="0"/>
                </a:lnTo>
                <a:close/>
              </a:path>
            </a:pathLst>
          </a:custGeom>
          <a:blipFill>
            <a:blip r:embed="rId15"/>
            <a:stretch>
              <a:fillRect l="0" t="0" r="0" b="0"/>
            </a:stretch>
          </a:blipFill>
        </p:spPr>
      </p:sp>
      <p:sp>
        <p:nvSpPr>
          <p:cNvPr name="Freeform 160" id="160"/>
          <p:cNvSpPr/>
          <p:nvPr/>
        </p:nvSpPr>
        <p:spPr>
          <a:xfrm flipH="false" flipV="false" rot="0">
            <a:off x="3597686" y="1507689"/>
            <a:ext cx="1060944" cy="1121209"/>
          </a:xfrm>
          <a:custGeom>
            <a:avLst/>
            <a:gdLst/>
            <a:ahLst/>
            <a:cxnLst/>
            <a:rect r="r" b="b" t="t" l="l"/>
            <a:pathLst>
              <a:path h="1121209" w="1060944">
                <a:moveTo>
                  <a:pt x="0" y="0"/>
                </a:moveTo>
                <a:lnTo>
                  <a:pt x="1060944" y="0"/>
                </a:lnTo>
                <a:lnTo>
                  <a:pt x="1060944" y="1121209"/>
                </a:lnTo>
                <a:lnTo>
                  <a:pt x="0" y="1121209"/>
                </a:lnTo>
                <a:lnTo>
                  <a:pt x="0" y="0"/>
                </a:lnTo>
                <a:close/>
              </a:path>
            </a:pathLst>
          </a:custGeom>
          <a:blipFill>
            <a:blip r:embed="rId13"/>
            <a:stretch>
              <a:fillRect l="0" t="0" r="0" b="0"/>
            </a:stretch>
          </a:blipFill>
        </p:spPr>
      </p:sp>
      <p:sp>
        <p:nvSpPr>
          <p:cNvPr name="Freeform 161" id="161"/>
          <p:cNvSpPr/>
          <p:nvPr/>
        </p:nvSpPr>
        <p:spPr>
          <a:xfrm flipH="false" flipV="false" rot="0">
            <a:off x="4943274" y="8510859"/>
            <a:ext cx="1360308" cy="1413307"/>
          </a:xfrm>
          <a:custGeom>
            <a:avLst/>
            <a:gdLst/>
            <a:ahLst/>
            <a:cxnLst/>
            <a:rect r="r" b="b" t="t" l="l"/>
            <a:pathLst>
              <a:path h="1413307" w="1360308">
                <a:moveTo>
                  <a:pt x="0" y="0"/>
                </a:moveTo>
                <a:lnTo>
                  <a:pt x="1360307" y="0"/>
                </a:lnTo>
                <a:lnTo>
                  <a:pt x="1360307" y="1413306"/>
                </a:lnTo>
                <a:lnTo>
                  <a:pt x="0" y="1413306"/>
                </a:lnTo>
                <a:lnTo>
                  <a:pt x="0" y="0"/>
                </a:lnTo>
                <a:close/>
              </a:path>
            </a:pathLst>
          </a:custGeom>
          <a:blipFill>
            <a:blip r:embed="rId10"/>
            <a:stretch>
              <a:fillRect l="0" t="0" r="0" b="0"/>
            </a:stretch>
          </a:blipFill>
        </p:spPr>
      </p:sp>
      <p:sp>
        <p:nvSpPr>
          <p:cNvPr name="Freeform 162" id="162"/>
          <p:cNvSpPr/>
          <p:nvPr/>
        </p:nvSpPr>
        <p:spPr>
          <a:xfrm flipH="false" flipV="false" rot="0">
            <a:off x="9879725" y="8510859"/>
            <a:ext cx="1088314" cy="1304021"/>
          </a:xfrm>
          <a:custGeom>
            <a:avLst/>
            <a:gdLst/>
            <a:ahLst/>
            <a:cxnLst/>
            <a:rect r="r" b="b" t="t" l="l"/>
            <a:pathLst>
              <a:path h="1304021" w="1088314">
                <a:moveTo>
                  <a:pt x="0" y="0"/>
                </a:moveTo>
                <a:lnTo>
                  <a:pt x="1088314" y="0"/>
                </a:lnTo>
                <a:lnTo>
                  <a:pt x="1088314" y="1304020"/>
                </a:lnTo>
                <a:lnTo>
                  <a:pt x="0" y="1304020"/>
                </a:lnTo>
                <a:lnTo>
                  <a:pt x="0" y="0"/>
                </a:lnTo>
                <a:close/>
              </a:path>
            </a:pathLst>
          </a:custGeom>
          <a:blipFill>
            <a:blip r:embed="rId16"/>
            <a:stretch>
              <a:fillRect l="0" t="0" r="0" b="0"/>
            </a:stretch>
          </a:blipFill>
        </p:spPr>
      </p:sp>
      <p:sp>
        <p:nvSpPr>
          <p:cNvPr name="Freeform 163" id="163"/>
          <p:cNvSpPr/>
          <p:nvPr/>
        </p:nvSpPr>
        <p:spPr>
          <a:xfrm flipH="false" flipV="false" rot="2700000">
            <a:off x="12442315" y="7286802"/>
            <a:ext cx="1522951" cy="780512"/>
          </a:xfrm>
          <a:custGeom>
            <a:avLst/>
            <a:gdLst/>
            <a:ahLst/>
            <a:cxnLst/>
            <a:rect r="r" b="b" t="t" l="l"/>
            <a:pathLst>
              <a:path h="780512" w="1522951">
                <a:moveTo>
                  <a:pt x="0" y="0"/>
                </a:moveTo>
                <a:lnTo>
                  <a:pt x="1522950" y="0"/>
                </a:lnTo>
                <a:lnTo>
                  <a:pt x="1522950" y="780512"/>
                </a:lnTo>
                <a:lnTo>
                  <a:pt x="0" y="780512"/>
                </a:lnTo>
                <a:lnTo>
                  <a:pt x="0" y="0"/>
                </a:lnTo>
                <a:close/>
              </a:path>
            </a:pathLst>
          </a:custGeom>
          <a:blipFill>
            <a:blip r:embed="rId11"/>
            <a:stretch>
              <a:fillRect l="0" t="0" r="0" b="0"/>
            </a:stretch>
          </a:blipFill>
        </p:spPr>
      </p:sp>
      <p:sp>
        <p:nvSpPr>
          <p:cNvPr name="Freeform 164" id="164"/>
          <p:cNvSpPr/>
          <p:nvPr/>
        </p:nvSpPr>
        <p:spPr>
          <a:xfrm flipH="false" flipV="false" rot="1122949">
            <a:off x="1789427" y="8251261"/>
            <a:ext cx="1057916" cy="1616168"/>
          </a:xfrm>
          <a:custGeom>
            <a:avLst/>
            <a:gdLst/>
            <a:ahLst/>
            <a:cxnLst/>
            <a:rect r="r" b="b" t="t" l="l"/>
            <a:pathLst>
              <a:path h="1616168" w="1057916">
                <a:moveTo>
                  <a:pt x="0" y="0"/>
                </a:moveTo>
                <a:lnTo>
                  <a:pt x="1057916" y="0"/>
                </a:lnTo>
                <a:lnTo>
                  <a:pt x="1057916" y="1616168"/>
                </a:lnTo>
                <a:lnTo>
                  <a:pt x="0" y="1616168"/>
                </a:lnTo>
                <a:lnTo>
                  <a:pt x="0" y="0"/>
                </a:lnTo>
                <a:close/>
              </a:path>
            </a:pathLst>
          </a:custGeom>
          <a:blipFill>
            <a:blip r:embed="rId14"/>
            <a:stretch>
              <a:fillRect l="0" t="0" r="0" b="0"/>
            </a:stretch>
          </a:blipFill>
        </p:spPr>
      </p:sp>
      <p:sp>
        <p:nvSpPr>
          <p:cNvPr name="Freeform 165" id="165"/>
          <p:cNvSpPr/>
          <p:nvPr/>
        </p:nvSpPr>
        <p:spPr>
          <a:xfrm flipH="false" flipV="false" rot="0">
            <a:off x="11380336" y="8491455"/>
            <a:ext cx="601508" cy="1795545"/>
          </a:xfrm>
          <a:custGeom>
            <a:avLst/>
            <a:gdLst/>
            <a:ahLst/>
            <a:cxnLst/>
            <a:rect r="r" b="b" t="t" l="l"/>
            <a:pathLst>
              <a:path h="1795545" w="601508">
                <a:moveTo>
                  <a:pt x="0" y="0"/>
                </a:moveTo>
                <a:lnTo>
                  <a:pt x="601507" y="0"/>
                </a:lnTo>
                <a:lnTo>
                  <a:pt x="601507" y="1795545"/>
                </a:lnTo>
                <a:lnTo>
                  <a:pt x="0" y="1795545"/>
                </a:lnTo>
                <a:lnTo>
                  <a:pt x="0" y="0"/>
                </a:lnTo>
                <a:close/>
              </a:path>
            </a:pathLst>
          </a:custGeom>
          <a:blipFill>
            <a:blip r:embed="rId17"/>
            <a:stretch>
              <a:fillRect l="0" t="0" r="0" b="0"/>
            </a:stretch>
          </a:blipFill>
        </p:spPr>
      </p:sp>
      <p:sp>
        <p:nvSpPr>
          <p:cNvPr name="Freeform 166" id="166"/>
          <p:cNvSpPr/>
          <p:nvPr/>
        </p:nvSpPr>
        <p:spPr>
          <a:xfrm flipH="false" flipV="false" rot="0">
            <a:off x="6721478" y="8491455"/>
            <a:ext cx="1133323" cy="1579154"/>
          </a:xfrm>
          <a:custGeom>
            <a:avLst/>
            <a:gdLst/>
            <a:ahLst/>
            <a:cxnLst/>
            <a:rect r="r" b="b" t="t" l="l"/>
            <a:pathLst>
              <a:path h="1579154" w="1133323">
                <a:moveTo>
                  <a:pt x="0" y="0"/>
                </a:moveTo>
                <a:lnTo>
                  <a:pt x="1133323" y="0"/>
                </a:lnTo>
                <a:lnTo>
                  <a:pt x="1133323" y="1579154"/>
                </a:lnTo>
                <a:lnTo>
                  <a:pt x="0" y="1579154"/>
                </a:lnTo>
                <a:lnTo>
                  <a:pt x="0" y="0"/>
                </a:lnTo>
                <a:close/>
              </a:path>
            </a:pathLst>
          </a:custGeom>
          <a:blipFill>
            <a:blip r:embed="rId18"/>
            <a:stretch>
              <a:fillRect l="-2338" t="0" r="-2338" b="0"/>
            </a:stretch>
          </a:blipFill>
        </p:spPr>
      </p:sp>
      <p:sp>
        <p:nvSpPr>
          <p:cNvPr name="Freeform 167" id="167"/>
          <p:cNvSpPr/>
          <p:nvPr/>
        </p:nvSpPr>
        <p:spPr>
          <a:xfrm flipH="true" flipV="false" rot="-1984958">
            <a:off x="12658706" y="5429923"/>
            <a:ext cx="1197950" cy="1687253"/>
          </a:xfrm>
          <a:custGeom>
            <a:avLst/>
            <a:gdLst/>
            <a:ahLst/>
            <a:cxnLst/>
            <a:rect r="r" b="b" t="t" l="l"/>
            <a:pathLst>
              <a:path h="1687253" w="1197950">
                <a:moveTo>
                  <a:pt x="1197950" y="0"/>
                </a:moveTo>
                <a:lnTo>
                  <a:pt x="0" y="0"/>
                </a:lnTo>
                <a:lnTo>
                  <a:pt x="0" y="1687253"/>
                </a:lnTo>
                <a:lnTo>
                  <a:pt x="1197950" y="1687253"/>
                </a:lnTo>
                <a:lnTo>
                  <a:pt x="1197950" y="0"/>
                </a:lnTo>
                <a:close/>
              </a:path>
            </a:pathLst>
          </a:custGeom>
          <a:blipFill>
            <a:blip r:embed="rId9"/>
            <a:stretch>
              <a:fillRect l="0" t="0" r="0" b="0"/>
            </a:stretch>
          </a:blipFill>
        </p:spPr>
      </p:sp>
      <p:sp>
        <p:nvSpPr>
          <p:cNvPr name="Freeform 168" id="168"/>
          <p:cNvSpPr/>
          <p:nvPr/>
        </p:nvSpPr>
        <p:spPr>
          <a:xfrm flipH="false" flipV="false" rot="-1967734">
            <a:off x="12270427" y="1696726"/>
            <a:ext cx="1232166" cy="1798783"/>
          </a:xfrm>
          <a:custGeom>
            <a:avLst/>
            <a:gdLst/>
            <a:ahLst/>
            <a:cxnLst/>
            <a:rect r="r" b="b" t="t" l="l"/>
            <a:pathLst>
              <a:path h="1798783" w="1232166">
                <a:moveTo>
                  <a:pt x="0" y="0"/>
                </a:moveTo>
                <a:lnTo>
                  <a:pt x="1232166" y="0"/>
                </a:lnTo>
                <a:lnTo>
                  <a:pt x="1232166" y="1798782"/>
                </a:lnTo>
                <a:lnTo>
                  <a:pt x="0" y="1798782"/>
                </a:lnTo>
                <a:lnTo>
                  <a:pt x="0" y="0"/>
                </a:lnTo>
                <a:close/>
              </a:path>
            </a:pathLst>
          </a:custGeom>
          <a:blipFill>
            <a:blip r:embed="rId19"/>
            <a:stretch>
              <a:fillRect l="0" t="0" r="0" b="0"/>
            </a:stretch>
          </a:blipFill>
        </p:spPr>
      </p:sp>
      <p:sp>
        <p:nvSpPr>
          <p:cNvPr name="Freeform 169" id="169"/>
          <p:cNvSpPr/>
          <p:nvPr/>
        </p:nvSpPr>
        <p:spPr>
          <a:xfrm flipH="false" flipV="false" rot="0">
            <a:off x="12545099" y="3706225"/>
            <a:ext cx="1317382" cy="1561342"/>
          </a:xfrm>
          <a:custGeom>
            <a:avLst/>
            <a:gdLst/>
            <a:ahLst/>
            <a:cxnLst/>
            <a:rect r="r" b="b" t="t" l="l"/>
            <a:pathLst>
              <a:path h="1561342" w="1317382">
                <a:moveTo>
                  <a:pt x="0" y="0"/>
                </a:moveTo>
                <a:lnTo>
                  <a:pt x="1317382" y="0"/>
                </a:lnTo>
                <a:lnTo>
                  <a:pt x="1317382" y="1561342"/>
                </a:lnTo>
                <a:lnTo>
                  <a:pt x="0" y="1561342"/>
                </a:lnTo>
                <a:lnTo>
                  <a:pt x="0" y="0"/>
                </a:lnTo>
                <a:close/>
              </a:path>
            </a:pathLst>
          </a:custGeom>
          <a:blipFill>
            <a:blip r:embed="rId20"/>
            <a:stretch>
              <a:fillRect l="0" t="0" r="0" b="0"/>
            </a:stretch>
          </a:blipFill>
        </p:spPr>
      </p:sp>
      <p:sp>
        <p:nvSpPr>
          <p:cNvPr name="TextBox 170" id="170"/>
          <p:cNvSpPr txBox="true"/>
          <p:nvPr/>
        </p:nvSpPr>
        <p:spPr>
          <a:xfrm rot="0">
            <a:off x="4786665" y="1471907"/>
            <a:ext cx="5830015" cy="1049839"/>
          </a:xfrm>
          <a:prstGeom prst="rect">
            <a:avLst/>
          </a:prstGeom>
        </p:spPr>
        <p:txBody>
          <a:bodyPr anchor="t" rtlCol="false" tIns="0" lIns="0" bIns="0" rIns="0">
            <a:spAutoFit/>
          </a:bodyPr>
          <a:lstStyle/>
          <a:p>
            <a:pPr algn="ctr">
              <a:lnSpc>
                <a:spcPts val="8510"/>
              </a:lnSpc>
            </a:pPr>
            <a:r>
              <a:rPr lang="en-US" sz="6078">
                <a:solidFill>
                  <a:srgbClr val="000000"/>
                </a:solidFill>
                <a:latin typeface="More Sugar"/>
                <a:ea typeface="More Sugar"/>
                <a:cs typeface="More Sugar"/>
                <a:sym typeface="More Sugar"/>
              </a:rPr>
              <a:t>Horario 6ºA</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6197284" y="6819436"/>
            <a:ext cx="2124031" cy="3002165"/>
          </a:xfrm>
          <a:custGeom>
            <a:avLst/>
            <a:gdLst/>
            <a:ahLst/>
            <a:cxnLst/>
            <a:rect r="r" b="b" t="t" l="l"/>
            <a:pathLst>
              <a:path h="3002165" w="2124031">
                <a:moveTo>
                  <a:pt x="0" y="0"/>
                </a:moveTo>
                <a:lnTo>
                  <a:pt x="2124032" y="0"/>
                </a:lnTo>
                <a:lnTo>
                  <a:pt x="2124032" y="3002165"/>
                </a:lnTo>
                <a:lnTo>
                  <a:pt x="0" y="3002165"/>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957849" y="5371630"/>
            <a:ext cx="2494757" cy="2636468"/>
          </a:xfrm>
          <a:custGeom>
            <a:avLst/>
            <a:gdLst/>
            <a:ahLst/>
            <a:cxnLst/>
            <a:rect r="r" b="b" t="t" l="l"/>
            <a:pathLst>
              <a:path h="2636468" w="2494757">
                <a:moveTo>
                  <a:pt x="0" y="0"/>
                </a:moveTo>
                <a:lnTo>
                  <a:pt x="2494758" y="0"/>
                </a:lnTo>
                <a:lnTo>
                  <a:pt x="2494758" y="2636467"/>
                </a:lnTo>
                <a:lnTo>
                  <a:pt x="0" y="2636467"/>
                </a:lnTo>
                <a:lnTo>
                  <a:pt x="0" y="0"/>
                </a:lnTo>
                <a:close/>
              </a:path>
            </a:pathLst>
          </a:custGeom>
          <a:blipFill>
            <a:blip r:embed="rId6"/>
            <a:stretch>
              <a:fillRect l="0" t="0" r="0" b="0"/>
            </a:stretch>
          </a:blipFill>
        </p:spPr>
      </p:sp>
      <p:sp>
        <p:nvSpPr>
          <p:cNvPr name="Freeform 7" id="7"/>
          <p:cNvSpPr/>
          <p:nvPr/>
        </p:nvSpPr>
        <p:spPr>
          <a:xfrm flipH="false" flipV="false" rot="0">
            <a:off x="11603899" y="235291"/>
            <a:ext cx="4068763" cy="1586818"/>
          </a:xfrm>
          <a:custGeom>
            <a:avLst/>
            <a:gdLst/>
            <a:ahLst/>
            <a:cxnLst/>
            <a:rect r="r" b="b" t="t" l="l"/>
            <a:pathLst>
              <a:path h="1586818" w="4068763">
                <a:moveTo>
                  <a:pt x="0" y="0"/>
                </a:moveTo>
                <a:lnTo>
                  <a:pt x="4068763" y="0"/>
                </a:lnTo>
                <a:lnTo>
                  <a:pt x="4068763" y="1586818"/>
                </a:lnTo>
                <a:lnTo>
                  <a:pt x="0" y="1586818"/>
                </a:lnTo>
                <a:lnTo>
                  <a:pt x="0" y="0"/>
                </a:lnTo>
                <a:close/>
              </a:path>
            </a:pathLst>
          </a:custGeom>
          <a:blipFill>
            <a:blip r:embed="rId7"/>
            <a:stretch>
              <a:fillRect l="0" t="0" r="0" b="0"/>
            </a:stretch>
          </a:blipFill>
        </p:spPr>
      </p:sp>
      <p:sp>
        <p:nvSpPr>
          <p:cNvPr name="TextBox 8" id="8"/>
          <p:cNvSpPr txBox="true"/>
          <p:nvPr/>
        </p:nvSpPr>
        <p:spPr>
          <a:xfrm rot="0">
            <a:off x="310249" y="332655"/>
            <a:ext cx="10361474" cy="1249216"/>
          </a:xfrm>
          <a:prstGeom prst="rect">
            <a:avLst/>
          </a:prstGeom>
        </p:spPr>
        <p:txBody>
          <a:bodyPr anchor="t" rtlCol="false" tIns="0" lIns="0" bIns="0" rIns="0">
            <a:spAutoFit/>
          </a:bodyPr>
          <a:lstStyle/>
          <a:p>
            <a:pPr algn="ctr">
              <a:lnSpc>
                <a:spcPts val="10187"/>
              </a:lnSpc>
              <a:spcBef>
                <a:spcPct val="0"/>
              </a:spcBef>
            </a:pPr>
            <a:r>
              <a:rPr lang="en-US" sz="7276" spc="-203">
                <a:solidFill>
                  <a:srgbClr val="B33130"/>
                </a:solidFill>
                <a:latin typeface="Mansalva"/>
                <a:ea typeface="Mansalva"/>
                <a:cs typeface="Mansalva"/>
                <a:sym typeface="Mansalva"/>
              </a:rPr>
              <a:t>Informacion sobre el curso</a:t>
            </a:r>
          </a:p>
        </p:txBody>
      </p:sp>
      <p:sp>
        <p:nvSpPr>
          <p:cNvPr name="TextBox 9" id="9"/>
          <p:cNvSpPr txBox="true"/>
          <p:nvPr/>
        </p:nvSpPr>
        <p:spPr>
          <a:xfrm rot="0">
            <a:off x="226148" y="1736384"/>
            <a:ext cx="14882173" cy="9048736"/>
          </a:xfrm>
          <a:prstGeom prst="rect">
            <a:avLst/>
          </a:prstGeom>
        </p:spPr>
        <p:txBody>
          <a:bodyPr anchor="t" rtlCol="false" tIns="0" lIns="0" bIns="0" rIns="0">
            <a:spAutoFit/>
          </a:bodyPr>
          <a:lstStyle/>
          <a:p>
            <a:pPr algn="l">
              <a:lnSpc>
                <a:spcPts val="5964"/>
              </a:lnSpc>
            </a:pPr>
            <a:r>
              <a:rPr lang="en-US" sz="4260" spc="-119">
                <a:solidFill>
                  <a:srgbClr val="000000"/>
                </a:solidFill>
                <a:latin typeface="Mansalva"/>
                <a:ea typeface="Mansalva"/>
                <a:cs typeface="Mansalva"/>
                <a:sym typeface="Mansalva"/>
              </a:rPr>
              <a:t>Este año va a ser un curso más exigente tenemos que conseguir que esten centrados y se desconecten lo menos posible.</a:t>
            </a:r>
          </a:p>
          <a:p>
            <a:pPr algn="l">
              <a:lnSpc>
                <a:spcPts val="5964"/>
              </a:lnSpc>
            </a:pPr>
            <a:r>
              <a:rPr lang="en-US" sz="4260" spc="-119">
                <a:solidFill>
                  <a:srgbClr val="000000"/>
                </a:solidFill>
                <a:latin typeface="Mansalva"/>
                <a:ea typeface="Mansalva"/>
                <a:cs typeface="Mansalva"/>
                <a:sym typeface="Mansalva"/>
              </a:rPr>
              <a:t>Tenemos varios momentos en los que se suelen desconectar, el viaje a la nieve, la preparación de los carnavales y fiesta de Halloween (encargados de preparar el ferial como todos los años) mas la carga de saber que es su ultimo año en el centro, más los cambios hormonales que afectan a nivel social y emocional.</a:t>
            </a:r>
          </a:p>
          <a:p>
            <a:pPr algn="l">
              <a:lnSpc>
                <a:spcPts val="5964"/>
              </a:lnSpc>
            </a:pPr>
            <a:r>
              <a:rPr lang="en-US" sz="4260" spc="-119">
                <a:solidFill>
                  <a:srgbClr val="000000"/>
                </a:solidFill>
                <a:latin typeface="Mansalva"/>
                <a:ea typeface="Mansalva"/>
                <a:cs typeface="Mansalva"/>
                <a:sym typeface="Mansalva"/>
              </a:rPr>
              <a:t>Este año deben seguir trabajando su autonomía en vias de llegar al instituto con una buena dinámica de trabajo y responsabilidad. </a:t>
            </a:r>
          </a:p>
          <a:p>
            <a:pPr algn="l">
              <a:lnSpc>
                <a:spcPts val="5964"/>
              </a:lnSpc>
            </a:pPr>
            <a:r>
              <a:rPr lang="en-US" sz="4260" spc="-119">
                <a:solidFill>
                  <a:srgbClr val="000000"/>
                </a:solidFill>
                <a:latin typeface="Mansalva"/>
                <a:ea typeface="Mansalva"/>
                <a:cs typeface="Mansalva"/>
                <a:sym typeface="Mansalva"/>
              </a:rPr>
              <a:t>Os pedimos vuestra máxima colaboración para poder minimizar en lo posible todo lo comentado.</a:t>
            </a:r>
          </a:p>
          <a:p>
            <a:pPr algn="l">
              <a:lnSpc>
                <a:spcPts val="5964"/>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5634382" y="5619385"/>
            <a:ext cx="2124031" cy="3002165"/>
          </a:xfrm>
          <a:custGeom>
            <a:avLst/>
            <a:gdLst/>
            <a:ahLst/>
            <a:cxnLst/>
            <a:rect r="r" b="b" t="t" l="l"/>
            <a:pathLst>
              <a:path h="3002165" w="2124031">
                <a:moveTo>
                  <a:pt x="0" y="0"/>
                </a:moveTo>
                <a:lnTo>
                  <a:pt x="2124032" y="0"/>
                </a:lnTo>
                <a:lnTo>
                  <a:pt x="2124032" y="3002165"/>
                </a:lnTo>
                <a:lnTo>
                  <a:pt x="0" y="3002165"/>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5561045" y="7449438"/>
            <a:ext cx="2494757" cy="2636468"/>
          </a:xfrm>
          <a:custGeom>
            <a:avLst/>
            <a:gdLst/>
            <a:ahLst/>
            <a:cxnLst/>
            <a:rect r="r" b="b" t="t" l="l"/>
            <a:pathLst>
              <a:path h="2636468" w="2494757">
                <a:moveTo>
                  <a:pt x="0" y="0"/>
                </a:moveTo>
                <a:lnTo>
                  <a:pt x="2494758" y="0"/>
                </a:lnTo>
                <a:lnTo>
                  <a:pt x="2494758"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207559" y="2623690"/>
            <a:ext cx="15672662" cy="6292667"/>
          </a:xfrm>
          <a:prstGeom prst="rect">
            <a:avLst/>
          </a:prstGeom>
        </p:spPr>
        <p:txBody>
          <a:bodyPr anchor="t" rtlCol="false" tIns="0" lIns="0" bIns="0" rIns="0">
            <a:spAutoFit/>
          </a:bodyPr>
          <a:lstStyle/>
          <a:p>
            <a:pPr algn="ctr">
              <a:lnSpc>
                <a:spcPts val="12576"/>
              </a:lnSpc>
            </a:pPr>
            <a:r>
              <a:rPr lang="en-US" sz="8983" spc="-251">
                <a:solidFill>
                  <a:srgbClr val="000000"/>
                </a:solidFill>
                <a:latin typeface="Mansalva"/>
                <a:ea typeface="Mansalva"/>
                <a:cs typeface="Mansalva"/>
                <a:sym typeface="Mansalva"/>
              </a:rPr>
              <a:t>Que tengáis muy buena feria y que cojan fuerza para este último curso.</a:t>
            </a:r>
          </a:p>
          <a:p>
            <a:pPr algn="ctr">
              <a:lnSpc>
                <a:spcPts val="12576"/>
              </a:lnSpc>
              <a:spcBef>
                <a:spcPct val="0"/>
              </a:spcBef>
            </a:pPr>
            <a:r>
              <a:rPr lang="en-US" sz="8983" spc="-251">
                <a:solidFill>
                  <a:srgbClr val="000000"/>
                </a:solidFill>
                <a:latin typeface="Mansalva"/>
                <a:ea typeface="Mansalva"/>
                <a:cs typeface="Mansalva"/>
                <a:sym typeface="Mansalva"/>
              </a:rPr>
              <a:t>MUCHO ÁNIMO</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3214" r="0" b="-13214"/>
            </a:stretch>
          </a:blipFill>
        </p:spPr>
      </p:sp>
      <p:sp>
        <p:nvSpPr>
          <p:cNvPr name="Freeform 3" id="3"/>
          <p:cNvSpPr/>
          <p:nvPr/>
        </p:nvSpPr>
        <p:spPr>
          <a:xfrm flipH="false" flipV="false" rot="0">
            <a:off x="7324974" y="14223"/>
            <a:ext cx="2808869" cy="1095459"/>
          </a:xfrm>
          <a:custGeom>
            <a:avLst/>
            <a:gdLst/>
            <a:ahLst/>
            <a:cxnLst/>
            <a:rect r="r" b="b" t="t" l="l"/>
            <a:pathLst>
              <a:path h="1095459" w="2808869">
                <a:moveTo>
                  <a:pt x="0" y="0"/>
                </a:moveTo>
                <a:lnTo>
                  <a:pt x="2808869" y="0"/>
                </a:lnTo>
                <a:lnTo>
                  <a:pt x="2808869" y="1095459"/>
                </a:lnTo>
                <a:lnTo>
                  <a:pt x="0" y="1095459"/>
                </a:lnTo>
                <a:lnTo>
                  <a:pt x="0" y="0"/>
                </a:lnTo>
                <a:close/>
              </a:path>
            </a:pathLst>
          </a:custGeom>
          <a:blipFill>
            <a:blip r:embed="rId3"/>
            <a:stretch>
              <a:fillRect l="0" t="0" r="0" b="0"/>
            </a:stretch>
          </a:blipFill>
        </p:spPr>
      </p:sp>
      <p:sp>
        <p:nvSpPr>
          <p:cNvPr name="Freeform 4" id="4"/>
          <p:cNvSpPr/>
          <p:nvPr/>
        </p:nvSpPr>
        <p:spPr>
          <a:xfrm flipH="false" flipV="false" rot="1163805">
            <a:off x="1126989" y="899155"/>
            <a:ext cx="1854124" cy="2175859"/>
          </a:xfrm>
          <a:custGeom>
            <a:avLst/>
            <a:gdLst/>
            <a:ahLst/>
            <a:cxnLst/>
            <a:rect r="r" b="b" t="t" l="l"/>
            <a:pathLst>
              <a:path h="2175859" w="1854124">
                <a:moveTo>
                  <a:pt x="0" y="0"/>
                </a:moveTo>
                <a:lnTo>
                  <a:pt x="1854125" y="0"/>
                </a:lnTo>
                <a:lnTo>
                  <a:pt x="1854125" y="2175858"/>
                </a:lnTo>
                <a:lnTo>
                  <a:pt x="0" y="2175858"/>
                </a:lnTo>
                <a:lnTo>
                  <a:pt x="0" y="0"/>
                </a:lnTo>
                <a:close/>
              </a:path>
            </a:pathLst>
          </a:custGeom>
          <a:blipFill>
            <a:blip r:embed="rId4"/>
            <a:stretch>
              <a:fillRect l="0" t="-12086" r="0" b="-12086"/>
            </a:stretch>
          </a:blipFill>
        </p:spPr>
      </p:sp>
      <p:sp>
        <p:nvSpPr>
          <p:cNvPr name="Freeform 5" id="5"/>
          <p:cNvSpPr/>
          <p:nvPr/>
        </p:nvSpPr>
        <p:spPr>
          <a:xfrm flipH="false" flipV="false" rot="1717394">
            <a:off x="741265" y="5324313"/>
            <a:ext cx="1800571" cy="1977310"/>
          </a:xfrm>
          <a:custGeom>
            <a:avLst/>
            <a:gdLst/>
            <a:ahLst/>
            <a:cxnLst/>
            <a:rect r="r" b="b" t="t" l="l"/>
            <a:pathLst>
              <a:path h="1977310" w="1800571">
                <a:moveTo>
                  <a:pt x="0" y="0"/>
                </a:moveTo>
                <a:lnTo>
                  <a:pt x="1800572" y="0"/>
                </a:lnTo>
                <a:lnTo>
                  <a:pt x="1800572" y="1977310"/>
                </a:lnTo>
                <a:lnTo>
                  <a:pt x="0" y="1977310"/>
                </a:lnTo>
                <a:lnTo>
                  <a:pt x="0" y="0"/>
                </a:lnTo>
                <a:close/>
              </a:path>
            </a:pathLst>
          </a:custGeom>
          <a:blipFill>
            <a:blip r:embed="rId5"/>
            <a:stretch>
              <a:fillRect l="0" t="-14127" r="0" b="-14127"/>
            </a:stretch>
          </a:blipFill>
        </p:spPr>
      </p:sp>
      <p:sp>
        <p:nvSpPr>
          <p:cNvPr name="Freeform 6" id="6"/>
          <p:cNvSpPr/>
          <p:nvPr/>
        </p:nvSpPr>
        <p:spPr>
          <a:xfrm flipH="false" flipV="false" rot="0">
            <a:off x="736757" y="3366588"/>
            <a:ext cx="1817647" cy="1628324"/>
          </a:xfrm>
          <a:custGeom>
            <a:avLst/>
            <a:gdLst/>
            <a:ahLst/>
            <a:cxnLst/>
            <a:rect r="r" b="b" t="t" l="l"/>
            <a:pathLst>
              <a:path h="1628324" w="1817647">
                <a:moveTo>
                  <a:pt x="0" y="0"/>
                </a:moveTo>
                <a:lnTo>
                  <a:pt x="1817647" y="0"/>
                </a:lnTo>
                <a:lnTo>
                  <a:pt x="1817647" y="1628324"/>
                </a:lnTo>
                <a:lnTo>
                  <a:pt x="0" y="1628324"/>
                </a:lnTo>
                <a:lnTo>
                  <a:pt x="0" y="0"/>
                </a:lnTo>
                <a:close/>
              </a:path>
            </a:pathLst>
          </a:custGeom>
          <a:blipFill>
            <a:blip r:embed="rId6"/>
            <a:stretch>
              <a:fillRect l="0" t="-7987" r="0" b="-7987"/>
            </a:stretch>
          </a:blipFill>
        </p:spPr>
      </p:sp>
      <p:sp>
        <p:nvSpPr>
          <p:cNvPr name="Freeform 7" id="7"/>
          <p:cNvSpPr/>
          <p:nvPr/>
        </p:nvSpPr>
        <p:spPr>
          <a:xfrm flipH="true" flipV="false" rot="-2899384">
            <a:off x="928710" y="7314342"/>
            <a:ext cx="1784762" cy="1314658"/>
          </a:xfrm>
          <a:custGeom>
            <a:avLst/>
            <a:gdLst/>
            <a:ahLst/>
            <a:cxnLst/>
            <a:rect r="r" b="b" t="t" l="l"/>
            <a:pathLst>
              <a:path h="1314658" w="1784762">
                <a:moveTo>
                  <a:pt x="1784762" y="0"/>
                </a:moveTo>
                <a:lnTo>
                  <a:pt x="0" y="0"/>
                </a:lnTo>
                <a:lnTo>
                  <a:pt x="0" y="1314658"/>
                </a:lnTo>
                <a:lnTo>
                  <a:pt x="1784762" y="1314658"/>
                </a:lnTo>
                <a:lnTo>
                  <a:pt x="1784762" y="0"/>
                </a:lnTo>
                <a:close/>
              </a:path>
            </a:pathLst>
          </a:custGeom>
          <a:blipFill>
            <a:blip r:embed="rId7"/>
            <a:stretch>
              <a:fillRect l="-21863" t="0" r="-21863" b="0"/>
            </a:stretch>
          </a:blipFill>
        </p:spPr>
      </p:sp>
      <p:sp>
        <p:nvSpPr>
          <p:cNvPr name="Freeform 8" id="8"/>
          <p:cNvSpPr/>
          <p:nvPr/>
        </p:nvSpPr>
        <p:spPr>
          <a:xfrm flipH="false" flipV="false" rot="0">
            <a:off x="3311612" y="8869074"/>
            <a:ext cx="1802717" cy="2028566"/>
          </a:xfrm>
          <a:custGeom>
            <a:avLst/>
            <a:gdLst/>
            <a:ahLst/>
            <a:cxnLst/>
            <a:rect r="r" b="b" t="t" l="l"/>
            <a:pathLst>
              <a:path h="2028566" w="1802717">
                <a:moveTo>
                  <a:pt x="0" y="0"/>
                </a:moveTo>
                <a:lnTo>
                  <a:pt x="1802717" y="0"/>
                </a:lnTo>
                <a:lnTo>
                  <a:pt x="1802717" y="2028567"/>
                </a:lnTo>
                <a:lnTo>
                  <a:pt x="0" y="2028567"/>
                </a:lnTo>
                <a:lnTo>
                  <a:pt x="0" y="0"/>
                </a:lnTo>
                <a:close/>
              </a:path>
            </a:pathLst>
          </a:custGeom>
          <a:blipFill>
            <a:blip r:embed="rId8"/>
            <a:stretch>
              <a:fillRect l="0" t="-7987" r="0" b="-7987"/>
            </a:stretch>
          </a:blipFill>
        </p:spPr>
      </p:sp>
      <p:sp>
        <p:nvSpPr>
          <p:cNvPr name="Freeform 9" id="9"/>
          <p:cNvSpPr/>
          <p:nvPr/>
        </p:nvSpPr>
        <p:spPr>
          <a:xfrm flipH="false" flipV="false" rot="0">
            <a:off x="13529076" y="683196"/>
            <a:ext cx="1441965" cy="1313957"/>
          </a:xfrm>
          <a:custGeom>
            <a:avLst/>
            <a:gdLst/>
            <a:ahLst/>
            <a:cxnLst/>
            <a:rect r="r" b="b" t="t" l="l"/>
            <a:pathLst>
              <a:path h="1313957" w="1441965">
                <a:moveTo>
                  <a:pt x="0" y="0"/>
                </a:moveTo>
                <a:lnTo>
                  <a:pt x="1441965" y="0"/>
                </a:lnTo>
                <a:lnTo>
                  <a:pt x="1441965" y="1313957"/>
                </a:lnTo>
                <a:lnTo>
                  <a:pt x="0" y="1313957"/>
                </a:lnTo>
                <a:lnTo>
                  <a:pt x="0" y="0"/>
                </a:lnTo>
                <a:close/>
              </a:path>
            </a:pathLst>
          </a:custGeom>
          <a:blipFill>
            <a:blip r:embed="rId9"/>
            <a:stretch>
              <a:fillRect l="0" t="-7987" r="0" b="-7987"/>
            </a:stretch>
          </a:blipFill>
        </p:spPr>
      </p:sp>
      <p:grpSp>
        <p:nvGrpSpPr>
          <p:cNvPr name="Group 10" id="10"/>
          <p:cNvGrpSpPr/>
          <p:nvPr/>
        </p:nvGrpSpPr>
        <p:grpSpPr>
          <a:xfrm rot="0">
            <a:off x="2992409" y="3082881"/>
            <a:ext cx="1685877" cy="633462"/>
            <a:chOff x="0" y="0"/>
            <a:chExt cx="700761" cy="263308"/>
          </a:xfrm>
        </p:grpSpPr>
        <p:sp>
          <p:nvSpPr>
            <p:cNvPr name="Freeform 11" id="11"/>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12" id="12"/>
            <p:cNvSpPr txBox="true"/>
            <p:nvPr/>
          </p:nvSpPr>
          <p:spPr>
            <a:xfrm>
              <a:off x="0" y="-28575"/>
              <a:ext cx="700761"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9-9:45</a:t>
              </a:r>
            </a:p>
          </p:txBody>
        </p:sp>
      </p:grpSp>
      <p:grpSp>
        <p:nvGrpSpPr>
          <p:cNvPr name="Group 13" id="13"/>
          <p:cNvGrpSpPr/>
          <p:nvPr/>
        </p:nvGrpSpPr>
        <p:grpSpPr>
          <a:xfrm rot="0">
            <a:off x="2992409" y="3905950"/>
            <a:ext cx="1685877" cy="633462"/>
            <a:chOff x="0" y="0"/>
            <a:chExt cx="700761" cy="263308"/>
          </a:xfrm>
        </p:grpSpPr>
        <p:sp>
          <p:nvSpPr>
            <p:cNvPr name="Freeform 14" id="14"/>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15" id="15"/>
            <p:cNvSpPr txBox="true"/>
            <p:nvPr/>
          </p:nvSpPr>
          <p:spPr>
            <a:xfrm>
              <a:off x="0" y="-28575"/>
              <a:ext cx="700761"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9:45-10:30</a:t>
              </a:r>
            </a:p>
          </p:txBody>
        </p:sp>
      </p:grpSp>
      <p:grpSp>
        <p:nvGrpSpPr>
          <p:cNvPr name="Group 16" id="16"/>
          <p:cNvGrpSpPr/>
          <p:nvPr/>
        </p:nvGrpSpPr>
        <p:grpSpPr>
          <a:xfrm rot="0">
            <a:off x="4810801" y="3082881"/>
            <a:ext cx="2069555" cy="633462"/>
            <a:chOff x="0" y="0"/>
            <a:chExt cx="860242" cy="263308"/>
          </a:xfrm>
        </p:grpSpPr>
        <p:sp>
          <p:nvSpPr>
            <p:cNvPr name="Freeform 17" id="17"/>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18" id="18"/>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19" id="19"/>
          <p:cNvGrpSpPr/>
          <p:nvPr/>
        </p:nvGrpSpPr>
        <p:grpSpPr>
          <a:xfrm rot="0">
            <a:off x="4810801" y="3905950"/>
            <a:ext cx="2069555" cy="633462"/>
            <a:chOff x="0" y="0"/>
            <a:chExt cx="860242" cy="263308"/>
          </a:xfrm>
        </p:grpSpPr>
        <p:sp>
          <p:nvSpPr>
            <p:cNvPr name="Freeform 20" id="20"/>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21" id="21"/>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a:t>
              </a:r>
              <a:r>
                <a:rPr lang="en-US" sz="1400">
                  <a:solidFill>
                    <a:srgbClr val="000000"/>
                  </a:solidFill>
                  <a:latin typeface="Open Sans"/>
                  <a:ea typeface="Open Sans"/>
                  <a:cs typeface="Open Sans"/>
                  <a:sym typeface="Open Sans"/>
                </a:rPr>
                <a:t> </a:t>
              </a:r>
            </a:p>
          </p:txBody>
        </p:sp>
      </p:grpSp>
      <p:grpSp>
        <p:nvGrpSpPr>
          <p:cNvPr name="Group 22" id="22"/>
          <p:cNvGrpSpPr/>
          <p:nvPr/>
        </p:nvGrpSpPr>
        <p:grpSpPr>
          <a:xfrm rot="0">
            <a:off x="7012583" y="3082881"/>
            <a:ext cx="2069555" cy="633462"/>
            <a:chOff x="0" y="0"/>
            <a:chExt cx="860242" cy="263308"/>
          </a:xfrm>
        </p:grpSpPr>
        <p:sp>
          <p:nvSpPr>
            <p:cNvPr name="Freeform 23" id="23"/>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24" id="24"/>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25" id="25"/>
          <p:cNvGrpSpPr/>
          <p:nvPr/>
        </p:nvGrpSpPr>
        <p:grpSpPr>
          <a:xfrm rot="0">
            <a:off x="7012583" y="3905950"/>
            <a:ext cx="2069555" cy="633462"/>
            <a:chOff x="0" y="0"/>
            <a:chExt cx="860242" cy="263308"/>
          </a:xfrm>
        </p:grpSpPr>
        <p:sp>
          <p:nvSpPr>
            <p:cNvPr name="Freeform 26" id="26"/>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27" id="27"/>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 </a:t>
              </a:r>
            </a:p>
          </p:txBody>
        </p:sp>
      </p:grpSp>
      <p:grpSp>
        <p:nvGrpSpPr>
          <p:cNvPr name="Group 28" id="28"/>
          <p:cNvGrpSpPr/>
          <p:nvPr/>
        </p:nvGrpSpPr>
        <p:grpSpPr>
          <a:xfrm rot="0">
            <a:off x="9214365" y="3082881"/>
            <a:ext cx="2069555" cy="633462"/>
            <a:chOff x="0" y="0"/>
            <a:chExt cx="860242" cy="263308"/>
          </a:xfrm>
        </p:grpSpPr>
        <p:sp>
          <p:nvSpPr>
            <p:cNvPr name="Freeform 29" id="29"/>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30" id="30"/>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31" id="31"/>
          <p:cNvGrpSpPr/>
          <p:nvPr/>
        </p:nvGrpSpPr>
        <p:grpSpPr>
          <a:xfrm rot="0">
            <a:off x="9214365" y="3905950"/>
            <a:ext cx="2069555" cy="633462"/>
            <a:chOff x="0" y="0"/>
            <a:chExt cx="860242" cy="263308"/>
          </a:xfrm>
        </p:grpSpPr>
        <p:sp>
          <p:nvSpPr>
            <p:cNvPr name="Freeform 32" id="32"/>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33" id="33"/>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E.F.</a:t>
              </a:r>
            </a:p>
          </p:txBody>
        </p:sp>
      </p:grpSp>
      <p:grpSp>
        <p:nvGrpSpPr>
          <p:cNvPr name="Group 34" id="34"/>
          <p:cNvGrpSpPr/>
          <p:nvPr/>
        </p:nvGrpSpPr>
        <p:grpSpPr>
          <a:xfrm rot="0">
            <a:off x="11416146" y="3083624"/>
            <a:ext cx="2069555" cy="633462"/>
            <a:chOff x="0" y="0"/>
            <a:chExt cx="860242" cy="263308"/>
          </a:xfrm>
        </p:grpSpPr>
        <p:sp>
          <p:nvSpPr>
            <p:cNvPr name="Freeform 35" id="35"/>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36" id="36"/>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a:t>
              </a:r>
            </a:p>
          </p:txBody>
        </p:sp>
      </p:grpSp>
      <p:grpSp>
        <p:nvGrpSpPr>
          <p:cNvPr name="Group 37" id="37"/>
          <p:cNvGrpSpPr/>
          <p:nvPr/>
        </p:nvGrpSpPr>
        <p:grpSpPr>
          <a:xfrm rot="0">
            <a:off x="11416146" y="3906692"/>
            <a:ext cx="2069555" cy="633462"/>
            <a:chOff x="0" y="0"/>
            <a:chExt cx="860242" cy="263308"/>
          </a:xfrm>
        </p:grpSpPr>
        <p:sp>
          <p:nvSpPr>
            <p:cNvPr name="Freeform 38" id="38"/>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39" id="39"/>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ARTS</a:t>
              </a:r>
            </a:p>
          </p:txBody>
        </p:sp>
      </p:grpSp>
      <p:grpSp>
        <p:nvGrpSpPr>
          <p:cNvPr name="Group 40" id="40"/>
          <p:cNvGrpSpPr/>
          <p:nvPr/>
        </p:nvGrpSpPr>
        <p:grpSpPr>
          <a:xfrm rot="0">
            <a:off x="13617928" y="3082881"/>
            <a:ext cx="2069555" cy="633462"/>
            <a:chOff x="0" y="0"/>
            <a:chExt cx="860242" cy="263308"/>
          </a:xfrm>
        </p:grpSpPr>
        <p:sp>
          <p:nvSpPr>
            <p:cNvPr name="Freeform 41" id="41"/>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42" id="42"/>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43" id="43"/>
          <p:cNvGrpSpPr/>
          <p:nvPr/>
        </p:nvGrpSpPr>
        <p:grpSpPr>
          <a:xfrm rot="0">
            <a:off x="13617928" y="3905950"/>
            <a:ext cx="2069555" cy="633462"/>
            <a:chOff x="0" y="0"/>
            <a:chExt cx="860242" cy="263308"/>
          </a:xfrm>
        </p:grpSpPr>
        <p:sp>
          <p:nvSpPr>
            <p:cNvPr name="Freeform 44" id="44"/>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45" id="45"/>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46" id="46"/>
          <p:cNvGrpSpPr/>
          <p:nvPr/>
        </p:nvGrpSpPr>
        <p:grpSpPr>
          <a:xfrm rot="0">
            <a:off x="2992409" y="4726544"/>
            <a:ext cx="1685877" cy="633462"/>
            <a:chOff x="0" y="0"/>
            <a:chExt cx="700761" cy="263308"/>
          </a:xfrm>
        </p:grpSpPr>
        <p:sp>
          <p:nvSpPr>
            <p:cNvPr name="Freeform 47" id="47"/>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48" id="48"/>
            <p:cNvSpPr txBox="true"/>
            <p:nvPr/>
          </p:nvSpPr>
          <p:spPr>
            <a:xfrm>
              <a:off x="0" y="-28575"/>
              <a:ext cx="700761"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10:30-11:15</a:t>
              </a:r>
            </a:p>
          </p:txBody>
        </p:sp>
      </p:grpSp>
      <p:grpSp>
        <p:nvGrpSpPr>
          <p:cNvPr name="Group 49" id="49"/>
          <p:cNvGrpSpPr/>
          <p:nvPr/>
        </p:nvGrpSpPr>
        <p:grpSpPr>
          <a:xfrm rot="0">
            <a:off x="2992409" y="5549613"/>
            <a:ext cx="1685877" cy="633462"/>
            <a:chOff x="0" y="0"/>
            <a:chExt cx="700761" cy="263308"/>
          </a:xfrm>
        </p:grpSpPr>
        <p:sp>
          <p:nvSpPr>
            <p:cNvPr name="Freeform 50" id="50"/>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51" id="51"/>
            <p:cNvSpPr txBox="true"/>
            <p:nvPr/>
          </p:nvSpPr>
          <p:spPr>
            <a:xfrm>
              <a:off x="0" y="-28575"/>
              <a:ext cx="700761"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11:15-11:45</a:t>
              </a:r>
            </a:p>
          </p:txBody>
        </p:sp>
      </p:grpSp>
      <p:grpSp>
        <p:nvGrpSpPr>
          <p:cNvPr name="Group 52" id="52"/>
          <p:cNvGrpSpPr/>
          <p:nvPr/>
        </p:nvGrpSpPr>
        <p:grpSpPr>
          <a:xfrm rot="0">
            <a:off x="4810801" y="4726544"/>
            <a:ext cx="2069555" cy="633462"/>
            <a:chOff x="0" y="0"/>
            <a:chExt cx="860242" cy="263308"/>
          </a:xfrm>
        </p:grpSpPr>
        <p:sp>
          <p:nvSpPr>
            <p:cNvPr name="Freeform 53" id="53"/>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54" id="54"/>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55" id="55"/>
          <p:cNvGrpSpPr/>
          <p:nvPr/>
        </p:nvGrpSpPr>
        <p:grpSpPr>
          <a:xfrm rot="0">
            <a:off x="4810801" y="5549613"/>
            <a:ext cx="2069555" cy="633462"/>
            <a:chOff x="0" y="0"/>
            <a:chExt cx="860242" cy="263308"/>
          </a:xfrm>
        </p:grpSpPr>
        <p:sp>
          <p:nvSpPr>
            <p:cNvPr name="Freeform 56" id="56"/>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57" id="57"/>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58" id="58"/>
          <p:cNvGrpSpPr/>
          <p:nvPr/>
        </p:nvGrpSpPr>
        <p:grpSpPr>
          <a:xfrm rot="0">
            <a:off x="7012583" y="4726544"/>
            <a:ext cx="2069555" cy="633462"/>
            <a:chOff x="0" y="0"/>
            <a:chExt cx="860242" cy="263308"/>
          </a:xfrm>
        </p:grpSpPr>
        <p:sp>
          <p:nvSpPr>
            <p:cNvPr name="Freeform 59" id="59"/>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60" id="60"/>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61" id="61"/>
          <p:cNvGrpSpPr/>
          <p:nvPr/>
        </p:nvGrpSpPr>
        <p:grpSpPr>
          <a:xfrm rot="0">
            <a:off x="7012583" y="5549613"/>
            <a:ext cx="2069555" cy="633462"/>
            <a:chOff x="0" y="0"/>
            <a:chExt cx="860242" cy="263308"/>
          </a:xfrm>
        </p:grpSpPr>
        <p:sp>
          <p:nvSpPr>
            <p:cNvPr name="Freeform 62" id="62"/>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63" id="63"/>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64" id="64"/>
          <p:cNvGrpSpPr/>
          <p:nvPr/>
        </p:nvGrpSpPr>
        <p:grpSpPr>
          <a:xfrm rot="0">
            <a:off x="9214365" y="4726544"/>
            <a:ext cx="2069555" cy="633462"/>
            <a:chOff x="0" y="0"/>
            <a:chExt cx="860242" cy="263308"/>
          </a:xfrm>
        </p:grpSpPr>
        <p:sp>
          <p:nvSpPr>
            <p:cNvPr name="Freeform 65" id="65"/>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66" id="66"/>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67" id="67"/>
          <p:cNvGrpSpPr/>
          <p:nvPr/>
        </p:nvGrpSpPr>
        <p:grpSpPr>
          <a:xfrm rot="0">
            <a:off x="9214365" y="5549613"/>
            <a:ext cx="2069555" cy="633462"/>
            <a:chOff x="0" y="0"/>
            <a:chExt cx="860242" cy="263308"/>
          </a:xfrm>
        </p:grpSpPr>
        <p:sp>
          <p:nvSpPr>
            <p:cNvPr name="Freeform 68" id="68"/>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69" id="69"/>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70" id="70"/>
          <p:cNvGrpSpPr/>
          <p:nvPr/>
        </p:nvGrpSpPr>
        <p:grpSpPr>
          <a:xfrm rot="0">
            <a:off x="11416146" y="4727287"/>
            <a:ext cx="2069555" cy="633462"/>
            <a:chOff x="0" y="0"/>
            <a:chExt cx="860242" cy="263308"/>
          </a:xfrm>
        </p:grpSpPr>
        <p:sp>
          <p:nvSpPr>
            <p:cNvPr name="Freeform 71" id="71"/>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72" id="72"/>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E.F.</a:t>
              </a:r>
            </a:p>
          </p:txBody>
        </p:sp>
      </p:grpSp>
      <p:grpSp>
        <p:nvGrpSpPr>
          <p:cNvPr name="Group 73" id="73"/>
          <p:cNvGrpSpPr/>
          <p:nvPr/>
        </p:nvGrpSpPr>
        <p:grpSpPr>
          <a:xfrm rot="0">
            <a:off x="11416146" y="5550355"/>
            <a:ext cx="2069555" cy="633462"/>
            <a:chOff x="0" y="0"/>
            <a:chExt cx="860242" cy="263308"/>
          </a:xfrm>
        </p:grpSpPr>
        <p:sp>
          <p:nvSpPr>
            <p:cNvPr name="Freeform 74" id="74"/>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75" id="75"/>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76" id="76"/>
          <p:cNvGrpSpPr/>
          <p:nvPr/>
        </p:nvGrpSpPr>
        <p:grpSpPr>
          <a:xfrm rot="0">
            <a:off x="13617928" y="4726544"/>
            <a:ext cx="2069555" cy="633462"/>
            <a:chOff x="0" y="0"/>
            <a:chExt cx="860242" cy="263308"/>
          </a:xfrm>
        </p:grpSpPr>
        <p:sp>
          <p:nvSpPr>
            <p:cNvPr name="Freeform 77" id="77"/>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78" id="78"/>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79" id="79"/>
          <p:cNvGrpSpPr/>
          <p:nvPr/>
        </p:nvGrpSpPr>
        <p:grpSpPr>
          <a:xfrm rot="0">
            <a:off x="13617928" y="5549613"/>
            <a:ext cx="2069555" cy="633462"/>
            <a:chOff x="0" y="0"/>
            <a:chExt cx="860242" cy="263308"/>
          </a:xfrm>
        </p:grpSpPr>
        <p:sp>
          <p:nvSpPr>
            <p:cNvPr name="Freeform 80" id="80"/>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81" id="81"/>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b="true" sz="1400">
                  <a:solidFill>
                    <a:srgbClr val="000000"/>
                  </a:solidFill>
                  <a:latin typeface="Open Sans Bold"/>
                  <a:ea typeface="Open Sans Bold"/>
                  <a:cs typeface="Open Sans Bold"/>
                  <a:sym typeface="Open Sans Bold"/>
                </a:rPr>
                <a:t>RECREO</a:t>
              </a:r>
            </a:p>
          </p:txBody>
        </p:sp>
      </p:grpSp>
      <p:grpSp>
        <p:nvGrpSpPr>
          <p:cNvPr name="Group 82" id="82"/>
          <p:cNvGrpSpPr/>
          <p:nvPr/>
        </p:nvGrpSpPr>
        <p:grpSpPr>
          <a:xfrm rot="0">
            <a:off x="2992409" y="6370207"/>
            <a:ext cx="1685877" cy="633462"/>
            <a:chOff x="0" y="0"/>
            <a:chExt cx="700761" cy="263308"/>
          </a:xfrm>
        </p:grpSpPr>
        <p:sp>
          <p:nvSpPr>
            <p:cNvPr name="Freeform 83" id="83"/>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84" id="84"/>
            <p:cNvSpPr txBox="true"/>
            <p:nvPr/>
          </p:nvSpPr>
          <p:spPr>
            <a:xfrm>
              <a:off x="0" y="-28575"/>
              <a:ext cx="700761" cy="291883"/>
            </a:xfrm>
            <a:prstGeom prst="rect">
              <a:avLst/>
            </a:prstGeom>
          </p:spPr>
          <p:txBody>
            <a:bodyPr anchor="ctr" rtlCol="false" tIns="50800" lIns="50800" bIns="50800" rIns="50800"/>
            <a:lstStyle/>
            <a:p>
              <a:pPr algn="ctr">
                <a:lnSpc>
                  <a:spcPts val="1960"/>
                </a:lnSpc>
              </a:pPr>
              <a:r>
                <a:rPr lang="en-US" sz="1400">
                  <a:solidFill>
                    <a:srgbClr val="000000"/>
                  </a:solidFill>
                  <a:latin typeface="League Spartan"/>
                  <a:ea typeface="League Spartan"/>
                  <a:cs typeface="League Spartan"/>
                  <a:sym typeface="League Spartan"/>
                </a:rPr>
                <a:t>11:45-12:30</a:t>
              </a:r>
            </a:p>
          </p:txBody>
        </p:sp>
      </p:grpSp>
      <p:grpSp>
        <p:nvGrpSpPr>
          <p:cNvPr name="Group 85" id="85"/>
          <p:cNvGrpSpPr/>
          <p:nvPr/>
        </p:nvGrpSpPr>
        <p:grpSpPr>
          <a:xfrm rot="0">
            <a:off x="2992409" y="7193276"/>
            <a:ext cx="1685877" cy="633462"/>
            <a:chOff x="0" y="0"/>
            <a:chExt cx="700761" cy="263308"/>
          </a:xfrm>
        </p:grpSpPr>
        <p:sp>
          <p:nvSpPr>
            <p:cNvPr name="Freeform 86" id="86"/>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87" id="87"/>
            <p:cNvSpPr txBox="true"/>
            <p:nvPr/>
          </p:nvSpPr>
          <p:spPr>
            <a:xfrm>
              <a:off x="0" y="-28575"/>
              <a:ext cx="700761" cy="291883"/>
            </a:xfrm>
            <a:prstGeom prst="rect">
              <a:avLst/>
            </a:prstGeom>
          </p:spPr>
          <p:txBody>
            <a:bodyPr anchor="ctr" rtlCol="false" tIns="50800" lIns="50800" bIns="50800" rIns="50800"/>
            <a:lstStyle/>
            <a:p>
              <a:pPr algn="ctr">
                <a:lnSpc>
                  <a:spcPts val="1960"/>
                </a:lnSpc>
              </a:pPr>
              <a:r>
                <a:rPr lang="en-US" sz="1400">
                  <a:solidFill>
                    <a:srgbClr val="000000"/>
                  </a:solidFill>
                  <a:latin typeface="League Spartan"/>
                  <a:ea typeface="League Spartan"/>
                  <a:cs typeface="League Spartan"/>
                  <a:sym typeface="League Spartan"/>
                </a:rPr>
                <a:t>12:45-13:15</a:t>
              </a:r>
            </a:p>
          </p:txBody>
        </p:sp>
      </p:grpSp>
      <p:grpSp>
        <p:nvGrpSpPr>
          <p:cNvPr name="Group 88" id="88"/>
          <p:cNvGrpSpPr/>
          <p:nvPr/>
        </p:nvGrpSpPr>
        <p:grpSpPr>
          <a:xfrm rot="0">
            <a:off x="4810801" y="6370207"/>
            <a:ext cx="2069555" cy="633462"/>
            <a:chOff x="0" y="0"/>
            <a:chExt cx="860242" cy="263308"/>
          </a:xfrm>
        </p:grpSpPr>
        <p:sp>
          <p:nvSpPr>
            <p:cNvPr name="Freeform 89" id="89"/>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90" id="90"/>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91" id="91"/>
          <p:cNvGrpSpPr/>
          <p:nvPr/>
        </p:nvGrpSpPr>
        <p:grpSpPr>
          <a:xfrm rot="0">
            <a:off x="4806367" y="7166061"/>
            <a:ext cx="2069555" cy="633462"/>
            <a:chOff x="0" y="0"/>
            <a:chExt cx="860242" cy="263308"/>
          </a:xfrm>
        </p:grpSpPr>
        <p:sp>
          <p:nvSpPr>
            <p:cNvPr name="Freeform 92" id="92"/>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93" id="93"/>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E.F.</a:t>
              </a:r>
            </a:p>
          </p:txBody>
        </p:sp>
      </p:grpSp>
      <p:grpSp>
        <p:nvGrpSpPr>
          <p:cNvPr name="Group 94" id="94"/>
          <p:cNvGrpSpPr/>
          <p:nvPr/>
        </p:nvGrpSpPr>
        <p:grpSpPr>
          <a:xfrm rot="0">
            <a:off x="7012583" y="6370207"/>
            <a:ext cx="2069555" cy="633462"/>
            <a:chOff x="0" y="0"/>
            <a:chExt cx="860242" cy="263308"/>
          </a:xfrm>
        </p:grpSpPr>
        <p:sp>
          <p:nvSpPr>
            <p:cNvPr name="Freeform 95" id="95"/>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96" id="96"/>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97" id="97"/>
          <p:cNvGrpSpPr/>
          <p:nvPr/>
        </p:nvGrpSpPr>
        <p:grpSpPr>
          <a:xfrm rot="0">
            <a:off x="7012583" y="7193276"/>
            <a:ext cx="2069555" cy="633462"/>
            <a:chOff x="0" y="0"/>
            <a:chExt cx="860242" cy="263308"/>
          </a:xfrm>
        </p:grpSpPr>
        <p:sp>
          <p:nvSpPr>
            <p:cNvPr name="Freeform 98" id="98"/>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99" id="99"/>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RELI/NO RELI</a:t>
              </a:r>
            </a:p>
          </p:txBody>
        </p:sp>
      </p:grpSp>
      <p:grpSp>
        <p:nvGrpSpPr>
          <p:cNvPr name="Group 100" id="100"/>
          <p:cNvGrpSpPr/>
          <p:nvPr/>
        </p:nvGrpSpPr>
        <p:grpSpPr>
          <a:xfrm rot="0">
            <a:off x="9214365" y="6370207"/>
            <a:ext cx="2069555" cy="633462"/>
            <a:chOff x="0" y="0"/>
            <a:chExt cx="860242" cy="263308"/>
          </a:xfrm>
        </p:grpSpPr>
        <p:sp>
          <p:nvSpPr>
            <p:cNvPr name="Freeform 101" id="101"/>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102" id="102"/>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FRANCÉS</a:t>
              </a:r>
            </a:p>
          </p:txBody>
        </p:sp>
      </p:grpSp>
      <p:grpSp>
        <p:nvGrpSpPr>
          <p:cNvPr name="Group 103" id="103"/>
          <p:cNvGrpSpPr/>
          <p:nvPr/>
        </p:nvGrpSpPr>
        <p:grpSpPr>
          <a:xfrm rot="0">
            <a:off x="9214365" y="7193276"/>
            <a:ext cx="2069555" cy="633462"/>
            <a:chOff x="0" y="0"/>
            <a:chExt cx="860242" cy="263308"/>
          </a:xfrm>
        </p:grpSpPr>
        <p:sp>
          <p:nvSpPr>
            <p:cNvPr name="Freeform 104" id="104"/>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105" id="105"/>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a:t>
              </a:r>
            </a:p>
          </p:txBody>
        </p:sp>
      </p:grpSp>
      <p:grpSp>
        <p:nvGrpSpPr>
          <p:cNvPr name="Group 106" id="106"/>
          <p:cNvGrpSpPr/>
          <p:nvPr/>
        </p:nvGrpSpPr>
        <p:grpSpPr>
          <a:xfrm rot="0">
            <a:off x="11416146" y="6370950"/>
            <a:ext cx="2069555" cy="633462"/>
            <a:chOff x="0" y="0"/>
            <a:chExt cx="860242" cy="263308"/>
          </a:xfrm>
        </p:grpSpPr>
        <p:sp>
          <p:nvSpPr>
            <p:cNvPr name="Freeform 107" id="107"/>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108" id="108"/>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LENGUA</a:t>
              </a:r>
            </a:p>
          </p:txBody>
        </p:sp>
      </p:grpSp>
      <p:grpSp>
        <p:nvGrpSpPr>
          <p:cNvPr name="Group 109" id="109"/>
          <p:cNvGrpSpPr/>
          <p:nvPr/>
        </p:nvGrpSpPr>
        <p:grpSpPr>
          <a:xfrm rot="0">
            <a:off x="11416146" y="7194018"/>
            <a:ext cx="2069555" cy="633462"/>
            <a:chOff x="0" y="0"/>
            <a:chExt cx="860242" cy="263308"/>
          </a:xfrm>
        </p:grpSpPr>
        <p:sp>
          <p:nvSpPr>
            <p:cNvPr name="Freeform 110" id="110"/>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111" id="111"/>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grpSp>
        <p:nvGrpSpPr>
          <p:cNvPr name="Group 112" id="112"/>
          <p:cNvGrpSpPr/>
          <p:nvPr/>
        </p:nvGrpSpPr>
        <p:grpSpPr>
          <a:xfrm rot="0">
            <a:off x="13617928" y="6370207"/>
            <a:ext cx="2069555" cy="633462"/>
            <a:chOff x="0" y="0"/>
            <a:chExt cx="860242" cy="263308"/>
          </a:xfrm>
        </p:grpSpPr>
        <p:sp>
          <p:nvSpPr>
            <p:cNvPr name="Freeform 113" id="113"/>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114" id="114"/>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MATEMÁTICAS</a:t>
              </a:r>
            </a:p>
          </p:txBody>
        </p:sp>
      </p:grpSp>
      <p:grpSp>
        <p:nvGrpSpPr>
          <p:cNvPr name="Group 115" id="115"/>
          <p:cNvGrpSpPr/>
          <p:nvPr/>
        </p:nvGrpSpPr>
        <p:grpSpPr>
          <a:xfrm rot="0">
            <a:off x="13617928" y="7193276"/>
            <a:ext cx="2069555" cy="633462"/>
            <a:chOff x="0" y="0"/>
            <a:chExt cx="860242" cy="263308"/>
          </a:xfrm>
        </p:grpSpPr>
        <p:sp>
          <p:nvSpPr>
            <p:cNvPr name="Freeform 116" id="116"/>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117" id="117"/>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RELI/NO RELI</a:t>
              </a:r>
            </a:p>
          </p:txBody>
        </p:sp>
      </p:grpSp>
      <p:grpSp>
        <p:nvGrpSpPr>
          <p:cNvPr name="Group 118" id="118"/>
          <p:cNvGrpSpPr/>
          <p:nvPr/>
        </p:nvGrpSpPr>
        <p:grpSpPr>
          <a:xfrm rot="0">
            <a:off x="4810801" y="2264148"/>
            <a:ext cx="2069555" cy="633462"/>
            <a:chOff x="0" y="0"/>
            <a:chExt cx="860242" cy="263308"/>
          </a:xfrm>
        </p:grpSpPr>
        <p:sp>
          <p:nvSpPr>
            <p:cNvPr name="Freeform 119" id="119"/>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a:ln cap="sq">
              <a:noFill/>
              <a:prstDash val="solid"/>
              <a:miter/>
            </a:ln>
          </p:spPr>
        </p:sp>
        <p:sp>
          <p:nvSpPr>
            <p:cNvPr name="TextBox 120" id="120"/>
            <p:cNvSpPr txBox="true"/>
            <p:nvPr/>
          </p:nvSpPr>
          <p:spPr>
            <a:xfrm>
              <a:off x="0" y="-28575"/>
              <a:ext cx="8602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Lunes</a:t>
              </a:r>
            </a:p>
          </p:txBody>
        </p:sp>
      </p:grpSp>
      <p:grpSp>
        <p:nvGrpSpPr>
          <p:cNvPr name="Group 121" id="121"/>
          <p:cNvGrpSpPr/>
          <p:nvPr/>
        </p:nvGrpSpPr>
        <p:grpSpPr>
          <a:xfrm rot="0">
            <a:off x="7012583" y="2264148"/>
            <a:ext cx="2069555" cy="633462"/>
            <a:chOff x="0" y="0"/>
            <a:chExt cx="860242" cy="263308"/>
          </a:xfrm>
        </p:grpSpPr>
        <p:sp>
          <p:nvSpPr>
            <p:cNvPr name="Freeform 122" id="122"/>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123" id="123"/>
            <p:cNvSpPr txBox="true"/>
            <p:nvPr/>
          </p:nvSpPr>
          <p:spPr>
            <a:xfrm>
              <a:off x="0" y="-28575"/>
              <a:ext cx="8602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Martes</a:t>
              </a:r>
            </a:p>
          </p:txBody>
        </p:sp>
      </p:grpSp>
      <p:grpSp>
        <p:nvGrpSpPr>
          <p:cNvPr name="Group 124" id="124"/>
          <p:cNvGrpSpPr/>
          <p:nvPr/>
        </p:nvGrpSpPr>
        <p:grpSpPr>
          <a:xfrm rot="0">
            <a:off x="9214365" y="2264148"/>
            <a:ext cx="2069555" cy="633462"/>
            <a:chOff x="0" y="0"/>
            <a:chExt cx="860242" cy="263308"/>
          </a:xfrm>
        </p:grpSpPr>
        <p:sp>
          <p:nvSpPr>
            <p:cNvPr name="Freeform 125" id="125"/>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126" id="126"/>
            <p:cNvSpPr txBox="true"/>
            <p:nvPr/>
          </p:nvSpPr>
          <p:spPr>
            <a:xfrm>
              <a:off x="0" y="-28575"/>
              <a:ext cx="8602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Miércoles</a:t>
              </a:r>
            </a:p>
          </p:txBody>
        </p:sp>
      </p:grpSp>
      <p:grpSp>
        <p:nvGrpSpPr>
          <p:cNvPr name="Group 127" id="127"/>
          <p:cNvGrpSpPr/>
          <p:nvPr/>
        </p:nvGrpSpPr>
        <p:grpSpPr>
          <a:xfrm rot="0">
            <a:off x="11416146" y="2264891"/>
            <a:ext cx="2069555" cy="633462"/>
            <a:chOff x="0" y="0"/>
            <a:chExt cx="860242" cy="263308"/>
          </a:xfrm>
        </p:grpSpPr>
        <p:sp>
          <p:nvSpPr>
            <p:cNvPr name="Freeform 128" id="128"/>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129" id="129"/>
            <p:cNvSpPr txBox="true"/>
            <p:nvPr/>
          </p:nvSpPr>
          <p:spPr>
            <a:xfrm>
              <a:off x="0" y="-28575"/>
              <a:ext cx="8602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Jueves</a:t>
              </a:r>
            </a:p>
          </p:txBody>
        </p:sp>
      </p:grpSp>
      <p:grpSp>
        <p:nvGrpSpPr>
          <p:cNvPr name="Group 130" id="130"/>
          <p:cNvGrpSpPr/>
          <p:nvPr/>
        </p:nvGrpSpPr>
        <p:grpSpPr>
          <a:xfrm rot="0">
            <a:off x="13617928" y="2264148"/>
            <a:ext cx="2069555" cy="633462"/>
            <a:chOff x="0" y="0"/>
            <a:chExt cx="860242" cy="263308"/>
          </a:xfrm>
        </p:grpSpPr>
        <p:sp>
          <p:nvSpPr>
            <p:cNvPr name="Freeform 131" id="131"/>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132" id="132"/>
            <p:cNvSpPr txBox="true"/>
            <p:nvPr/>
          </p:nvSpPr>
          <p:spPr>
            <a:xfrm>
              <a:off x="0" y="-28575"/>
              <a:ext cx="860242"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Viernes</a:t>
              </a:r>
            </a:p>
          </p:txBody>
        </p:sp>
      </p:grpSp>
      <p:grpSp>
        <p:nvGrpSpPr>
          <p:cNvPr name="Group 133" id="133"/>
          <p:cNvGrpSpPr/>
          <p:nvPr/>
        </p:nvGrpSpPr>
        <p:grpSpPr>
          <a:xfrm rot="0">
            <a:off x="2987974" y="2264148"/>
            <a:ext cx="1685877" cy="633462"/>
            <a:chOff x="0" y="0"/>
            <a:chExt cx="700761" cy="263308"/>
          </a:xfrm>
        </p:grpSpPr>
        <p:sp>
          <p:nvSpPr>
            <p:cNvPr name="Freeform 134" id="134"/>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135" id="135"/>
            <p:cNvSpPr txBox="true"/>
            <p:nvPr/>
          </p:nvSpPr>
          <p:spPr>
            <a:xfrm>
              <a:off x="0" y="-28575"/>
              <a:ext cx="700761" cy="291883"/>
            </a:xfrm>
            <a:prstGeom prst="rect">
              <a:avLst/>
            </a:prstGeom>
          </p:spPr>
          <p:txBody>
            <a:bodyPr anchor="ctr" rtlCol="false" tIns="50800" lIns="50800" bIns="50800" rIns="50800"/>
            <a:lstStyle/>
            <a:p>
              <a:pPr algn="ctr">
                <a:lnSpc>
                  <a:spcPts val="2239"/>
                </a:lnSpc>
              </a:pPr>
              <a:r>
                <a:rPr lang="en-US" sz="1599">
                  <a:solidFill>
                    <a:srgbClr val="000000"/>
                  </a:solidFill>
                  <a:latin typeface="League Spartan"/>
                  <a:ea typeface="League Spartan"/>
                  <a:cs typeface="League Spartan"/>
                  <a:sym typeface="League Spartan"/>
                </a:rPr>
                <a:t>Hora</a:t>
              </a:r>
            </a:p>
          </p:txBody>
        </p:sp>
      </p:grpSp>
      <p:grpSp>
        <p:nvGrpSpPr>
          <p:cNvPr name="Group 136" id="136"/>
          <p:cNvGrpSpPr/>
          <p:nvPr/>
        </p:nvGrpSpPr>
        <p:grpSpPr>
          <a:xfrm rot="0">
            <a:off x="2987974" y="8018598"/>
            <a:ext cx="1685877" cy="633462"/>
            <a:chOff x="0" y="0"/>
            <a:chExt cx="700761" cy="263308"/>
          </a:xfrm>
        </p:grpSpPr>
        <p:sp>
          <p:nvSpPr>
            <p:cNvPr name="Freeform 137" id="137"/>
            <p:cNvSpPr/>
            <p:nvPr/>
          </p:nvSpPr>
          <p:spPr>
            <a:xfrm flipH="false" flipV="false" rot="0">
              <a:off x="0" y="0"/>
              <a:ext cx="700761" cy="263308"/>
            </a:xfrm>
            <a:custGeom>
              <a:avLst/>
              <a:gdLst/>
              <a:ahLst/>
              <a:cxnLst/>
              <a:rect r="r" b="b" t="t" l="l"/>
              <a:pathLst>
                <a:path h="263308" w="700761">
                  <a:moveTo>
                    <a:pt x="59699" y="0"/>
                  </a:moveTo>
                  <a:lnTo>
                    <a:pt x="641062" y="0"/>
                  </a:lnTo>
                  <a:cubicBezTo>
                    <a:pt x="674032" y="0"/>
                    <a:pt x="700761" y="26728"/>
                    <a:pt x="700761" y="59699"/>
                  </a:cubicBezTo>
                  <a:lnTo>
                    <a:pt x="700761" y="203609"/>
                  </a:lnTo>
                  <a:cubicBezTo>
                    <a:pt x="700761" y="219442"/>
                    <a:pt x="694471" y="234627"/>
                    <a:pt x="683275" y="245823"/>
                  </a:cubicBezTo>
                  <a:cubicBezTo>
                    <a:pt x="672079" y="257019"/>
                    <a:pt x="656895" y="263308"/>
                    <a:pt x="641062" y="263308"/>
                  </a:cubicBezTo>
                  <a:lnTo>
                    <a:pt x="59699" y="263308"/>
                  </a:lnTo>
                  <a:cubicBezTo>
                    <a:pt x="43866" y="263308"/>
                    <a:pt x="28681" y="257019"/>
                    <a:pt x="17485" y="245823"/>
                  </a:cubicBezTo>
                  <a:cubicBezTo>
                    <a:pt x="6290" y="234627"/>
                    <a:pt x="0" y="219442"/>
                    <a:pt x="0" y="203609"/>
                  </a:cubicBezTo>
                  <a:lnTo>
                    <a:pt x="0" y="59699"/>
                  </a:lnTo>
                  <a:cubicBezTo>
                    <a:pt x="0" y="43866"/>
                    <a:pt x="6290" y="28681"/>
                    <a:pt x="17485" y="17485"/>
                  </a:cubicBezTo>
                  <a:cubicBezTo>
                    <a:pt x="28681" y="6290"/>
                    <a:pt x="43866" y="0"/>
                    <a:pt x="59699" y="0"/>
                  </a:cubicBezTo>
                  <a:close/>
                </a:path>
              </a:pathLst>
            </a:custGeom>
            <a:solidFill>
              <a:srgbClr val="DDBEFC"/>
            </a:solidFill>
          </p:spPr>
        </p:sp>
        <p:sp>
          <p:nvSpPr>
            <p:cNvPr name="TextBox 138" id="138"/>
            <p:cNvSpPr txBox="true"/>
            <p:nvPr/>
          </p:nvSpPr>
          <p:spPr>
            <a:xfrm>
              <a:off x="0" y="-28575"/>
              <a:ext cx="700761" cy="291883"/>
            </a:xfrm>
            <a:prstGeom prst="rect">
              <a:avLst/>
            </a:prstGeom>
          </p:spPr>
          <p:txBody>
            <a:bodyPr anchor="ctr" rtlCol="false" tIns="50800" lIns="50800" bIns="50800" rIns="50800"/>
            <a:lstStyle/>
            <a:p>
              <a:pPr algn="ctr">
                <a:lnSpc>
                  <a:spcPts val="2100"/>
                </a:lnSpc>
              </a:pPr>
              <a:r>
                <a:rPr lang="en-US" sz="1500">
                  <a:solidFill>
                    <a:srgbClr val="000000"/>
                  </a:solidFill>
                  <a:latin typeface="League Spartan"/>
                  <a:ea typeface="League Spartan"/>
                  <a:cs typeface="League Spartan"/>
                  <a:sym typeface="League Spartan"/>
                </a:rPr>
                <a:t>13:15-14</a:t>
              </a:r>
            </a:p>
          </p:txBody>
        </p:sp>
      </p:grpSp>
      <p:grpSp>
        <p:nvGrpSpPr>
          <p:cNvPr name="Group 139" id="139"/>
          <p:cNvGrpSpPr/>
          <p:nvPr/>
        </p:nvGrpSpPr>
        <p:grpSpPr>
          <a:xfrm rot="0">
            <a:off x="4806367" y="8018598"/>
            <a:ext cx="2069555" cy="633462"/>
            <a:chOff x="0" y="0"/>
            <a:chExt cx="860242" cy="263308"/>
          </a:xfrm>
        </p:grpSpPr>
        <p:sp>
          <p:nvSpPr>
            <p:cNvPr name="Freeform 140" id="140"/>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FC3E8"/>
            </a:solidFill>
          </p:spPr>
        </p:sp>
        <p:sp>
          <p:nvSpPr>
            <p:cNvPr name="TextBox 141" id="141"/>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SCIENCE</a:t>
              </a:r>
            </a:p>
          </p:txBody>
        </p:sp>
      </p:grpSp>
      <p:grpSp>
        <p:nvGrpSpPr>
          <p:cNvPr name="Group 142" id="142"/>
          <p:cNvGrpSpPr/>
          <p:nvPr/>
        </p:nvGrpSpPr>
        <p:grpSpPr>
          <a:xfrm rot="0">
            <a:off x="7008148" y="8018598"/>
            <a:ext cx="2069555" cy="633462"/>
            <a:chOff x="0" y="0"/>
            <a:chExt cx="860242" cy="263308"/>
          </a:xfrm>
        </p:grpSpPr>
        <p:sp>
          <p:nvSpPr>
            <p:cNvPr name="Freeform 143" id="143"/>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A9E3F8"/>
            </a:solidFill>
          </p:spPr>
        </p:sp>
        <p:sp>
          <p:nvSpPr>
            <p:cNvPr name="TextBox 144" id="144"/>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MÚSICA</a:t>
              </a:r>
            </a:p>
          </p:txBody>
        </p:sp>
      </p:grpSp>
      <p:grpSp>
        <p:nvGrpSpPr>
          <p:cNvPr name="Group 145" id="145"/>
          <p:cNvGrpSpPr/>
          <p:nvPr/>
        </p:nvGrpSpPr>
        <p:grpSpPr>
          <a:xfrm rot="0">
            <a:off x="9209930" y="8018598"/>
            <a:ext cx="2069555" cy="633462"/>
            <a:chOff x="0" y="0"/>
            <a:chExt cx="860242" cy="263308"/>
          </a:xfrm>
        </p:grpSpPr>
        <p:sp>
          <p:nvSpPr>
            <p:cNvPr name="Freeform 146" id="146"/>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D49C"/>
            </a:solidFill>
          </p:spPr>
        </p:sp>
        <p:sp>
          <p:nvSpPr>
            <p:cNvPr name="TextBox 147" id="147"/>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NATIVO</a:t>
              </a:r>
            </a:p>
          </p:txBody>
        </p:sp>
      </p:grpSp>
      <p:grpSp>
        <p:nvGrpSpPr>
          <p:cNvPr name="Group 148" id="148"/>
          <p:cNvGrpSpPr/>
          <p:nvPr/>
        </p:nvGrpSpPr>
        <p:grpSpPr>
          <a:xfrm rot="0">
            <a:off x="11380822" y="8018598"/>
            <a:ext cx="2069555" cy="633462"/>
            <a:chOff x="0" y="0"/>
            <a:chExt cx="860242" cy="263308"/>
          </a:xfrm>
        </p:grpSpPr>
        <p:sp>
          <p:nvSpPr>
            <p:cNvPr name="Freeform 149" id="149"/>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B2E3A4"/>
            </a:solidFill>
          </p:spPr>
        </p:sp>
        <p:sp>
          <p:nvSpPr>
            <p:cNvPr name="TextBox 150" id="150"/>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MÚSICA</a:t>
              </a:r>
            </a:p>
          </p:txBody>
        </p:sp>
      </p:grpSp>
      <p:grpSp>
        <p:nvGrpSpPr>
          <p:cNvPr name="Group 151" id="151"/>
          <p:cNvGrpSpPr/>
          <p:nvPr/>
        </p:nvGrpSpPr>
        <p:grpSpPr>
          <a:xfrm rot="0">
            <a:off x="13613494" y="8018598"/>
            <a:ext cx="2069555" cy="633462"/>
            <a:chOff x="0" y="0"/>
            <a:chExt cx="860242" cy="263308"/>
          </a:xfrm>
        </p:grpSpPr>
        <p:sp>
          <p:nvSpPr>
            <p:cNvPr name="Freeform 152" id="152"/>
            <p:cNvSpPr/>
            <p:nvPr/>
          </p:nvSpPr>
          <p:spPr>
            <a:xfrm flipH="false" flipV="false" rot="0">
              <a:off x="0" y="0"/>
              <a:ext cx="860242" cy="263308"/>
            </a:xfrm>
            <a:custGeom>
              <a:avLst/>
              <a:gdLst/>
              <a:ahLst/>
              <a:cxnLst/>
              <a:rect r="r" b="b" t="t" l="l"/>
              <a:pathLst>
                <a:path h="263308" w="860242">
                  <a:moveTo>
                    <a:pt x="48631" y="0"/>
                  </a:moveTo>
                  <a:lnTo>
                    <a:pt x="811611" y="0"/>
                  </a:lnTo>
                  <a:cubicBezTo>
                    <a:pt x="838469" y="0"/>
                    <a:pt x="860242" y="21773"/>
                    <a:pt x="860242" y="48631"/>
                  </a:cubicBezTo>
                  <a:lnTo>
                    <a:pt x="860242" y="214677"/>
                  </a:lnTo>
                  <a:cubicBezTo>
                    <a:pt x="860242" y="241535"/>
                    <a:pt x="838469" y="263308"/>
                    <a:pt x="811611" y="263308"/>
                  </a:cubicBezTo>
                  <a:lnTo>
                    <a:pt x="48631" y="263308"/>
                  </a:lnTo>
                  <a:cubicBezTo>
                    <a:pt x="35733" y="263308"/>
                    <a:pt x="23364" y="258185"/>
                    <a:pt x="14244" y="249064"/>
                  </a:cubicBezTo>
                  <a:cubicBezTo>
                    <a:pt x="5124" y="239944"/>
                    <a:pt x="0" y="227575"/>
                    <a:pt x="0" y="214677"/>
                  </a:cubicBezTo>
                  <a:lnTo>
                    <a:pt x="0" y="48631"/>
                  </a:lnTo>
                  <a:cubicBezTo>
                    <a:pt x="0" y="21773"/>
                    <a:pt x="21773" y="0"/>
                    <a:pt x="48631" y="0"/>
                  </a:cubicBezTo>
                  <a:close/>
                </a:path>
              </a:pathLst>
            </a:custGeom>
            <a:solidFill>
              <a:srgbClr val="FEB1B1"/>
            </a:solidFill>
          </p:spPr>
        </p:sp>
        <p:sp>
          <p:nvSpPr>
            <p:cNvPr name="TextBox 153" id="153"/>
            <p:cNvSpPr txBox="true"/>
            <p:nvPr/>
          </p:nvSpPr>
          <p:spPr>
            <a:xfrm>
              <a:off x="0" y="-28575"/>
              <a:ext cx="860242" cy="291883"/>
            </a:xfrm>
            <a:prstGeom prst="rect">
              <a:avLst/>
            </a:prstGeom>
          </p:spPr>
          <p:txBody>
            <a:bodyPr anchor="ctr" rtlCol="false" tIns="50800" lIns="50800" bIns="50800" rIns="50800"/>
            <a:lstStyle/>
            <a:p>
              <a:pPr algn="ctr">
                <a:lnSpc>
                  <a:spcPts val="1960"/>
                </a:lnSpc>
              </a:pPr>
              <a:r>
                <a:rPr lang="en-US" sz="1400">
                  <a:solidFill>
                    <a:srgbClr val="000000"/>
                  </a:solidFill>
                  <a:latin typeface="Open Sans"/>
                  <a:ea typeface="Open Sans"/>
                  <a:cs typeface="Open Sans"/>
                  <a:sym typeface="Open Sans"/>
                </a:rPr>
                <a:t>INGLÉS</a:t>
              </a:r>
            </a:p>
          </p:txBody>
        </p:sp>
      </p:grpSp>
      <p:sp>
        <p:nvSpPr>
          <p:cNvPr name="Freeform 154" id="154"/>
          <p:cNvSpPr/>
          <p:nvPr/>
        </p:nvSpPr>
        <p:spPr>
          <a:xfrm flipH="false" flipV="false" rot="-1146602">
            <a:off x="15786516" y="8589512"/>
            <a:ext cx="1542689" cy="1894004"/>
          </a:xfrm>
          <a:custGeom>
            <a:avLst/>
            <a:gdLst/>
            <a:ahLst/>
            <a:cxnLst/>
            <a:rect r="r" b="b" t="t" l="l"/>
            <a:pathLst>
              <a:path h="1894004" w="1542689">
                <a:moveTo>
                  <a:pt x="0" y="0"/>
                </a:moveTo>
                <a:lnTo>
                  <a:pt x="1542689" y="0"/>
                </a:lnTo>
                <a:lnTo>
                  <a:pt x="1542689" y="1894004"/>
                </a:lnTo>
                <a:lnTo>
                  <a:pt x="0" y="1894004"/>
                </a:lnTo>
                <a:lnTo>
                  <a:pt x="0" y="0"/>
                </a:lnTo>
                <a:close/>
              </a:path>
            </a:pathLst>
          </a:custGeom>
          <a:blipFill>
            <a:blip r:embed="rId10"/>
            <a:stretch>
              <a:fillRect l="0" t="-12216" r="0" b="-12216"/>
            </a:stretch>
          </a:blipFill>
        </p:spPr>
      </p:sp>
      <p:sp>
        <p:nvSpPr>
          <p:cNvPr name="Freeform 155" id="155"/>
          <p:cNvSpPr/>
          <p:nvPr/>
        </p:nvSpPr>
        <p:spPr>
          <a:xfrm flipH="false" flipV="false" rot="0">
            <a:off x="10235784" y="8869074"/>
            <a:ext cx="1585162" cy="1380609"/>
          </a:xfrm>
          <a:custGeom>
            <a:avLst/>
            <a:gdLst/>
            <a:ahLst/>
            <a:cxnLst/>
            <a:rect r="r" b="b" t="t" l="l"/>
            <a:pathLst>
              <a:path h="1380609" w="1585162">
                <a:moveTo>
                  <a:pt x="0" y="0"/>
                </a:moveTo>
                <a:lnTo>
                  <a:pt x="1585162" y="0"/>
                </a:lnTo>
                <a:lnTo>
                  <a:pt x="1585162" y="1380609"/>
                </a:lnTo>
                <a:lnTo>
                  <a:pt x="0" y="1380609"/>
                </a:lnTo>
                <a:lnTo>
                  <a:pt x="0" y="0"/>
                </a:lnTo>
                <a:close/>
              </a:path>
            </a:pathLst>
          </a:custGeom>
          <a:blipFill>
            <a:blip r:embed="rId11"/>
            <a:stretch>
              <a:fillRect l="0" t="-7987" r="0" b="-7987"/>
            </a:stretch>
          </a:blipFill>
        </p:spPr>
      </p:sp>
      <p:sp>
        <p:nvSpPr>
          <p:cNvPr name="Freeform 156" id="156"/>
          <p:cNvSpPr/>
          <p:nvPr/>
        </p:nvSpPr>
        <p:spPr>
          <a:xfrm flipH="false" flipV="false" rot="0">
            <a:off x="3850792" y="684725"/>
            <a:ext cx="1441965" cy="1313957"/>
          </a:xfrm>
          <a:custGeom>
            <a:avLst/>
            <a:gdLst/>
            <a:ahLst/>
            <a:cxnLst/>
            <a:rect r="r" b="b" t="t" l="l"/>
            <a:pathLst>
              <a:path h="1313957" w="1441965">
                <a:moveTo>
                  <a:pt x="0" y="0"/>
                </a:moveTo>
                <a:lnTo>
                  <a:pt x="1441965" y="0"/>
                </a:lnTo>
                <a:lnTo>
                  <a:pt x="1441965" y="1313957"/>
                </a:lnTo>
                <a:lnTo>
                  <a:pt x="0" y="1313957"/>
                </a:lnTo>
                <a:lnTo>
                  <a:pt x="0" y="0"/>
                </a:lnTo>
                <a:close/>
              </a:path>
            </a:pathLst>
          </a:custGeom>
          <a:blipFill>
            <a:blip r:embed="rId9"/>
            <a:stretch>
              <a:fillRect l="0" t="-7987" r="0" b="-7987"/>
            </a:stretch>
          </a:blipFill>
        </p:spPr>
      </p:sp>
      <p:sp>
        <p:nvSpPr>
          <p:cNvPr name="Freeform 157" id="157"/>
          <p:cNvSpPr/>
          <p:nvPr/>
        </p:nvSpPr>
        <p:spPr>
          <a:xfrm flipH="false" flipV="false" rot="0">
            <a:off x="5679625" y="8891814"/>
            <a:ext cx="1848840" cy="1656269"/>
          </a:xfrm>
          <a:custGeom>
            <a:avLst/>
            <a:gdLst/>
            <a:ahLst/>
            <a:cxnLst/>
            <a:rect r="r" b="b" t="t" l="l"/>
            <a:pathLst>
              <a:path h="1656269" w="1848840">
                <a:moveTo>
                  <a:pt x="0" y="0"/>
                </a:moveTo>
                <a:lnTo>
                  <a:pt x="1848841" y="0"/>
                </a:lnTo>
                <a:lnTo>
                  <a:pt x="1848841" y="1656269"/>
                </a:lnTo>
                <a:lnTo>
                  <a:pt x="0" y="1656269"/>
                </a:lnTo>
                <a:lnTo>
                  <a:pt x="0" y="0"/>
                </a:lnTo>
                <a:close/>
              </a:path>
            </a:pathLst>
          </a:custGeom>
          <a:blipFill>
            <a:blip r:embed="rId6"/>
            <a:stretch>
              <a:fillRect l="0" t="-7987" r="0" b="-7987"/>
            </a:stretch>
          </a:blipFill>
        </p:spPr>
      </p:sp>
      <p:sp>
        <p:nvSpPr>
          <p:cNvPr name="Freeform 158" id="158"/>
          <p:cNvSpPr/>
          <p:nvPr/>
        </p:nvSpPr>
        <p:spPr>
          <a:xfrm flipH="false" flipV="false" rot="0">
            <a:off x="12388924" y="8891814"/>
            <a:ext cx="1479165" cy="1528196"/>
          </a:xfrm>
          <a:custGeom>
            <a:avLst/>
            <a:gdLst/>
            <a:ahLst/>
            <a:cxnLst/>
            <a:rect r="r" b="b" t="t" l="l"/>
            <a:pathLst>
              <a:path h="1528196" w="1479165">
                <a:moveTo>
                  <a:pt x="0" y="0"/>
                </a:moveTo>
                <a:lnTo>
                  <a:pt x="1479165" y="0"/>
                </a:lnTo>
                <a:lnTo>
                  <a:pt x="1479165" y="1528196"/>
                </a:lnTo>
                <a:lnTo>
                  <a:pt x="0" y="1528196"/>
                </a:lnTo>
                <a:lnTo>
                  <a:pt x="0" y="0"/>
                </a:lnTo>
                <a:close/>
              </a:path>
            </a:pathLst>
          </a:custGeom>
          <a:blipFill>
            <a:blip r:embed="rId12"/>
            <a:stretch>
              <a:fillRect l="0" t="-7987" r="0" b="-7987"/>
            </a:stretch>
          </a:blipFill>
        </p:spPr>
      </p:sp>
      <p:sp>
        <p:nvSpPr>
          <p:cNvPr name="Freeform 159" id="159"/>
          <p:cNvSpPr/>
          <p:nvPr/>
        </p:nvSpPr>
        <p:spPr>
          <a:xfrm flipH="false" flipV="false" rot="2700000">
            <a:off x="16014393" y="7241698"/>
            <a:ext cx="1784762" cy="1345953"/>
          </a:xfrm>
          <a:custGeom>
            <a:avLst/>
            <a:gdLst/>
            <a:ahLst/>
            <a:cxnLst/>
            <a:rect r="r" b="b" t="t" l="l"/>
            <a:pathLst>
              <a:path h="1345953" w="1784762">
                <a:moveTo>
                  <a:pt x="0" y="0"/>
                </a:moveTo>
                <a:lnTo>
                  <a:pt x="1784762" y="0"/>
                </a:lnTo>
                <a:lnTo>
                  <a:pt x="1784762" y="1345952"/>
                </a:lnTo>
                <a:lnTo>
                  <a:pt x="0" y="1345952"/>
                </a:lnTo>
                <a:lnTo>
                  <a:pt x="0" y="0"/>
                </a:lnTo>
                <a:close/>
              </a:path>
            </a:pathLst>
          </a:custGeom>
          <a:blipFill>
            <a:blip r:embed="rId7"/>
            <a:stretch>
              <a:fillRect l="-23574" t="0" r="-23574" b="0"/>
            </a:stretch>
          </a:blipFill>
        </p:spPr>
      </p:sp>
      <p:sp>
        <p:nvSpPr>
          <p:cNvPr name="Freeform 160" id="160"/>
          <p:cNvSpPr/>
          <p:nvPr/>
        </p:nvSpPr>
        <p:spPr>
          <a:xfrm flipH="false" flipV="false" rot="1122949">
            <a:off x="1341869" y="8587589"/>
            <a:ext cx="1540363" cy="1894004"/>
          </a:xfrm>
          <a:custGeom>
            <a:avLst/>
            <a:gdLst/>
            <a:ahLst/>
            <a:cxnLst/>
            <a:rect r="r" b="b" t="t" l="l"/>
            <a:pathLst>
              <a:path h="1894004" w="1540363">
                <a:moveTo>
                  <a:pt x="0" y="0"/>
                </a:moveTo>
                <a:lnTo>
                  <a:pt x="1540363" y="0"/>
                </a:lnTo>
                <a:lnTo>
                  <a:pt x="1540363" y="1894004"/>
                </a:lnTo>
                <a:lnTo>
                  <a:pt x="0" y="1894004"/>
                </a:lnTo>
                <a:lnTo>
                  <a:pt x="0" y="0"/>
                </a:lnTo>
                <a:close/>
              </a:path>
            </a:pathLst>
          </a:custGeom>
          <a:blipFill>
            <a:blip r:embed="rId10"/>
            <a:stretch>
              <a:fillRect l="0" t="-12122" r="0" b="-12122"/>
            </a:stretch>
          </a:blipFill>
        </p:spPr>
      </p:sp>
      <p:sp>
        <p:nvSpPr>
          <p:cNvPr name="Freeform 161" id="161"/>
          <p:cNvSpPr/>
          <p:nvPr/>
        </p:nvSpPr>
        <p:spPr>
          <a:xfrm flipH="false" flipV="false" rot="0">
            <a:off x="14428456" y="8869074"/>
            <a:ext cx="817530" cy="2104218"/>
          </a:xfrm>
          <a:custGeom>
            <a:avLst/>
            <a:gdLst/>
            <a:ahLst/>
            <a:cxnLst/>
            <a:rect r="r" b="b" t="t" l="l"/>
            <a:pathLst>
              <a:path h="2104218" w="817530">
                <a:moveTo>
                  <a:pt x="0" y="0"/>
                </a:moveTo>
                <a:lnTo>
                  <a:pt x="817529" y="0"/>
                </a:lnTo>
                <a:lnTo>
                  <a:pt x="817529" y="2104219"/>
                </a:lnTo>
                <a:lnTo>
                  <a:pt x="0" y="2104219"/>
                </a:lnTo>
                <a:lnTo>
                  <a:pt x="0" y="0"/>
                </a:lnTo>
                <a:close/>
              </a:path>
            </a:pathLst>
          </a:custGeom>
          <a:blipFill>
            <a:blip r:embed="rId13"/>
            <a:stretch>
              <a:fillRect l="0" t="-7987" r="0" b="-7987"/>
            </a:stretch>
          </a:blipFill>
        </p:spPr>
      </p:sp>
      <p:sp>
        <p:nvSpPr>
          <p:cNvPr name="Freeform 162" id="162"/>
          <p:cNvSpPr/>
          <p:nvPr/>
        </p:nvSpPr>
        <p:spPr>
          <a:xfrm flipH="false" flipV="false" rot="0">
            <a:off x="8096444" y="8869074"/>
            <a:ext cx="1540338" cy="1850627"/>
          </a:xfrm>
          <a:custGeom>
            <a:avLst/>
            <a:gdLst/>
            <a:ahLst/>
            <a:cxnLst/>
            <a:rect r="r" b="b" t="t" l="l"/>
            <a:pathLst>
              <a:path h="1850627" w="1540338">
                <a:moveTo>
                  <a:pt x="0" y="0"/>
                </a:moveTo>
                <a:lnTo>
                  <a:pt x="1540338" y="0"/>
                </a:lnTo>
                <a:lnTo>
                  <a:pt x="1540338" y="1850627"/>
                </a:lnTo>
                <a:lnTo>
                  <a:pt x="0" y="1850627"/>
                </a:lnTo>
                <a:lnTo>
                  <a:pt x="0" y="0"/>
                </a:lnTo>
                <a:close/>
              </a:path>
            </a:pathLst>
          </a:custGeom>
          <a:blipFill>
            <a:blip r:embed="rId14"/>
            <a:stretch>
              <a:fillRect l="0" t="-5396" r="0" b="-5396"/>
            </a:stretch>
          </a:blipFill>
        </p:spPr>
      </p:sp>
      <p:sp>
        <p:nvSpPr>
          <p:cNvPr name="Freeform 163" id="163"/>
          <p:cNvSpPr/>
          <p:nvPr/>
        </p:nvSpPr>
        <p:spPr>
          <a:xfrm flipH="true" flipV="false" rot="-1984958">
            <a:off x="16063036" y="5281233"/>
            <a:ext cx="1833966" cy="1977310"/>
          </a:xfrm>
          <a:custGeom>
            <a:avLst/>
            <a:gdLst/>
            <a:ahLst/>
            <a:cxnLst/>
            <a:rect r="r" b="b" t="t" l="l"/>
            <a:pathLst>
              <a:path h="1977310" w="1833966">
                <a:moveTo>
                  <a:pt x="1833966" y="0"/>
                </a:moveTo>
                <a:lnTo>
                  <a:pt x="0" y="0"/>
                </a:lnTo>
                <a:lnTo>
                  <a:pt x="0" y="1977310"/>
                </a:lnTo>
                <a:lnTo>
                  <a:pt x="1833966" y="1977310"/>
                </a:lnTo>
                <a:lnTo>
                  <a:pt x="1833966" y="0"/>
                </a:lnTo>
                <a:close/>
              </a:path>
            </a:pathLst>
          </a:custGeom>
          <a:blipFill>
            <a:blip r:embed="rId5"/>
            <a:stretch>
              <a:fillRect l="0" t="-15317" r="0" b="-15317"/>
            </a:stretch>
          </a:blipFill>
        </p:spPr>
      </p:sp>
      <p:sp>
        <p:nvSpPr>
          <p:cNvPr name="Freeform 164" id="164"/>
          <p:cNvSpPr/>
          <p:nvPr/>
        </p:nvSpPr>
        <p:spPr>
          <a:xfrm flipH="false" flipV="false" rot="-1967734">
            <a:off x="15529708" y="906260"/>
            <a:ext cx="1891678" cy="2108012"/>
          </a:xfrm>
          <a:custGeom>
            <a:avLst/>
            <a:gdLst/>
            <a:ahLst/>
            <a:cxnLst/>
            <a:rect r="r" b="b" t="t" l="l"/>
            <a:pathLst>
              <a:path h="2108012" w="1891678">
                <a:moveTo>
                  <a:pt x="0" y="0"/>
                </a:moveTo>
                <a:lnTo>
                  <a:pt x="1891679" y="0"/>
                </a:lnTo>
                <a:lnTo>
                  <a:pt x="1891679" y="2108012"/>
                </a:lnTo>
                <a:lnTo>
                  <a:pt x="0" y="2108012"/>
                </a:lnTo>
                <a:lnTo>
                  <a:pt x="0" y="0"/>
                </a:lnTo>
                <a:close/>
              </a:path>
            </a:pathLst>
          </a:custGeom>
          <a:blipFill>
            <a:blip r:embed="rId15"/>
            <a:stretch>
              <a:fillRect l="0" t="-15501" r="0" b="-15501"/>
            </a:stretch>
          </a:blipFill>
        </p:spPr>
      </p:sp>
      <p:sp>
        <p:nvSpPr>
          <p:cNvPr name="Freeform 165" id="165"/>
          <p:cNvSpPr/>
          <p:nvPr/>
        </p:nvSpPr>
        <p:spPr>
          <a:xfrm flipH="false" flipV="false" rot="0">
            <a:off x="16011525" y="3261213"/>
            <a:ext cx="1790499" cy="1829753"/>
          </a:xfrm>
          <a:custGeom>
            <a:avLst/>
            <a:gdLst/>
            <a:ahLst/>
            <a:cxnLst/>
            <a:rect r="r" b="b" t="t" l="l"/>
            <a:pathLst>
              <a:path h="1829753" w="1790499">
                <a:moveTo>
                  <a:pt x="0" y="0"/>
                </a:moveTo>
                <a:lnTo>
                  <a:pt x="1790499" y="0"/>
                </a:lnTo>
                <a:lnTo>
                  <a:pt x="1790499" y="1829753"/>
                </a:lnTo>
                <a:lnTo>
                  <a:pt x="0" y="1829753"/>
                </a:lnTo>
                <a:lnTo>
                  <a:pt x="0" y="0"/>
                </a:lnTo>
                <a:close/>
              </a:path>
            </a:pathLst>
          </a:custGeom>
          <a:blipFill>
            <a:blip r:embed="rId16"/>
            <a:stretch>
              <a:fillRect l="0" t="-7987" r="0" b="-7987"/>
            </a:stretch>
          </a:blipFill>
        </p:spPr>
      </p:sp>
      <p:sp>
        <p:nvSpPr>
          <p:cNvPr name="TextBox 166" id="166"/>
          <p:cNvSpPr txBox="true"/>
          <p:nvPr/>
        </p:nvSpPr>
        <p:spPr>
          <a:xfrm rot="0">
            <a:off x="5466773" y="645029"/>
            <a:ext cx="7923772" cy="1228081"/>
          </a:xfrm>
          <a:prstGeom prst="rect">
            <a:avLst/>
          </a:prstGeom>
        </p:spPr>
        <p:txBody>
          <a:bodyPr anchor="t" rtlCol="false" tIns="0" lIns="0" bIns="0" rIns="0">
            <a:spAutoFit/>
          </a:bodyPr>
          <a:lstStyle/>
          <a:p>
            <a:pPr algn="ctr">
              <a:lnSpc>
                <a:spcPts val="9973"/>
              </a:lnSpc>
            </a:pPr>
            <a:r>
              <a:rPr lang="en-US" sz="7123">
                <a:solidFill>
                  <a:srgbClr val="000000"/>
                </a:solidFill>
                <a:latin typeface="More Sugar"/>
                <a:ea typeface="More Sugar"/>
                <a:cs typeface="More Sugar"/>
                <a:sym typeface="More Sugar"/>
              </a:rPr>
              <a:t>Horario 6ºB</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332271" y="19588"/>
            <a:ext cx="9011008" cy="2114954"/>
          </a:xfrm>
          <a:prstGeom prst="rect">
            <a:avLst/>
          </a:prstGeom>
        </p:spPr>
        <p:txBody>
          <a:bodyPr anchor="t" rtlCol="false" tIns="0" lIns="0" bIns="0" rIns="0">
            <a:spAutoFit/>
          </a:bodyPr>
          <a:lstStyle/>
          <a:p>
            <a:pPr algn="ctr">
              <a:lnSpc>
                <a:spcPts val="17302"/>
              </a:lnSpc>
              <a:spcBef>
                <a:spcPct val="0"/>
              </a:spcBef>
            </a:pPr>
            <a:r>
              <a:rPr lang="en-US" sz="12359" spc="-346">
                <a:solidFill>
                  <a:srgbClr val="B33130"/>
                </a:solidFill>
                <a:latin typeface="Mansalva"/>
                <a:ea typeface="Mansalva"/>
                <a:cs typeface="Mansalva"/>
                <a:sym typeface="Mansalva"/>
              </a:rPr>
              <a:t>Pr</a:t>
            </a:r>
            <a:r>
              <a:rPr lang="en-US" sz="12359" spc="-346">
                <a:solidFill>
                  <a:srgbClr val="B33130"/>
                </a:solidFill>
                <a:latin typeface="Mansalva"/>
                <a:ea typeface="Mansalva"/>
                <a:cs typeface="Mansalva"/>
                <a:sym typeface="Mansalva"/>
              </a:rPr>
              <a:t>esentación:</a:t>
            </a:r>
          </a:p>
        </p:txBody>
      </p:sp>
      <p:sp>
        <p:nvSpPr>
          <p:cNvPr name="TextBox 9" id="9"/>
          <p:cNvSpPr txBox="true"/>
          <p:nvPr/>
        </p:nvSpPr>
        <p:spPr>
          <a:xfrm rot="0">
            <a:off x="575662" y="2711429"/>
            <a:ext cx="14262125" cy="5462443"/>
          </a:xfrm>
          <a:prstGeom prst="rect">
            <a:avLst/>
          </a:prstGeom>
        </p:spPr>
        <p:txBody>
          <a:bodyPr anchor="t" rtlCol="false" tIns="0" lIns="0" bIns="0" rIns="0">
            <a:spAutoFit/>
          </a:bodyPr>
          <a:lstStyle/>
          <a:p>
            <a:pPr algn="l" marL="833779" indent="-416890" lvl="1">
              <a:lnSpc>
                <a:spcPts val="5406"/>
              </a:lnSpc>
              <a:spcBef>
                <a:spcPct val="0"/>
              </a:spcBef>
              <a:buFont typeface="Arial"/>
              <a:buChar char="•"/>
            </a:pPr>
            <a:r>
              <a:rPr lang="en-US" sz="3861" spc="-108">
                <a:solidFill>
                  <a:srgbClr val="000000"/>
                </a:solidFill>
                <a:latin typeface="Mansalva"/>
                <a:ea typeface="Mansalva"/>
                <a:cs typeface="Mansalva"/>
                <a:sym typeface="Mansalva"/>
              </a:rPr>
              <a:t>Tutora : </a:t>
            </a:r>
          </a:p>
          <a:p>
            <a:pPr algn="l">
              <a:lnSpc>
                <a:spcPts val="5406"/>
              </a:lnSpc>
              <a:spcBef>
                <a:spcPct val="0"/>
              </a:spcBef>
            </a:pPr>
          </a:p>
          <a:p>
            <a:pPr algn="l" marL="833779" indent="-416890" lvl="1">
              <a:lnSpc>
                <a:spcPts val="5406"/>
              </a:lnSpc>
              <a:spcBef>
                <a:spcPct val="0"/>
              </a:spcBef>
              <a:buFont typeface="Arial"/>
              <a:buChar char="•"/>
            </a:pPr>
            <a:r>
              <a:rPr lang="en-US" sz="3861" spc="-108">
                <a:solidFill>
                  <a:srgbClr val="000000"/>
                </a:solidFill>
                <a:latin typeface="Mansalva"/>
                <a:ea typeface="Mansalva"/>
                <a:cs typeface="Mansalva"/>
                <a:sym typeface="Mansalva"/>
              </a:rPr>
              <a:t>Correo electrónico:  </a:t>
            </a:r>
          </a:p>
          <a:p>
            <a:pPr algn="l">
              <a:lnSpc>
                <a:spcPts val="5406"/>
              </a:lnSpc>
              <a:spcBef>
                <a:spcPct val="0"/>
              </a:spcBef>
            </a:pPr>
          </a:p>
          <a:p>
            <a:pPr algn="l" marL="833779" indent="-416890" lvl="1">
              <a:lnSpc>
                <a:spcPts val="5406"/>
              </a:lnSpc>
              <a:spcBef>
                <a:spcPct val="0"/>
              </a:spcBef>
              <a:buFont typeface="Arial"/>
              <a:buChar char="•"/>
            </a:pPr>
            <a:r>
              <a:rPr lang="en-US" sz="3861" spc="-108">
                <a:solidFill>
                  <a:srgbClr val="000000"/>
                </a:solidFill>
                <a:latin typeface="Mansalva"/>
                <a:ea typeface="Mansalva"/>
                <a:cs typeface="Mansalva"/>
                <a:sym typeface="Mansalva"/>
              </a:rPr>
              <a:t>Blog: </a:t>
            </a:r>
            <a:r>
              <a:rPr lang="en-US" sz="3861" spc="-108" u="sng">
                <a:solidFill>
                  <a:srgbClr val="000000"/>
                </a:solidFill>
                <a:latin typeface="Mansalva"/>
                <a:ea typeface="Mansalva"/>
                <a:cs typeface="Mansalva"/>
                <a:sym typeface="Mansalva"/>
                <a:hlinkClick r:id="rId8" tooltip="http://www.lacedes.com"/>
              </a:rPr>
              <a:t>www.lacedes.com</a:t>
            </a:r>
          </a:p>
          <a:p>
            <a:pPr algn="l">
              <a:lnSpc>
                <a:spcPts val="5406"/>
              </a:lnSpc>
              <a:spcBef>
                <a:spcPct val="0"/>
              </a:spcBef>
            </a:pPr>
          </a:p>
          <a:p>
            <a:pPr algn="l" marL="833779" indent="-416890" lvl="1">
              <a:lnSpc>
                <a:spcPts val="5406"/>
              </a:lnSpc>
              <a:spcBef>
                <a:spcPct val="0"/>
              </a:spcBef>
              <a:buFont typeface="Arial"/>
              <a:buChar char="•"/>
            </a:pPr>
            <a:r>
              <a:rPr lang="en-US" sz="3861" spc="-108">
                <a:solidFill>
                  <a:srgbClr val="000000"/>
                </a:solidFill>
                <a:latin typeface="Mansalva"/>
                <a:ea typeface="Mansalva"/>
                <a:cs typeface="Mansalva"/>
                <a:sym typeface="Mansalva"/>
              </a:rPr>
              <a:t>Horario atención a los padres y madres: lunes 18:00-19:00 </a:t>
            </a:r>
          </a:p>
          <a:p>
            <a:pPr algn="l">
              <a:lnSpc>
                <a:spcPts val="5406"/>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421711" y="472341"/>
            <a:ext cx="5569830" cy="1540450"/>
          </a:xfrm>
          <a:prstGeom prst="rect">
            <a:avLst/>
          </a:prstGeom>
        </p:spPr>
        <p:txBody>
          <a:bodyPr anchor="t" rtlCol="false" tIns="0" lIns="0" bIns="0" rIns="0">
            <a:spAutoFit/>
          </a:bodyPr>
          <a:lstStyle/>
          <a:p>
            <a:pPr algn="ctr">
              <a:lnSpc>
                <a:spcPts val="12620"/>
              </a:lnSpc>
              <a:spcBef>
                <a:spcPct val="0"/>
              </a:spcBef>
            </a:pPr>
            <a:r>
              <a:rPr lang="en-US" sz="9014" spc="-252">
                <a:solidFill>
                  <a:srgbClr val="B33130"/>
                </a:solidFill>
                <a:latin typeface="Mansalva"/>
                <a:ea typeface="Mansalva"/>
                <a:cs typeface="Mansalva"/>
                <a:sym typeface="Mansalva"/>
              </a:rPr>
              <a:t>Prof</a:t>
            </a:r>
            <a:r>
              <a:rPr lang="en-US" sz="9014" spc="-252">
                <a:solidFill>
                  <a:srgbClr val="B33130"/>
                </a:solidFill>
                <a:latin typeface="Mansalva"/>
                <a:ea typeface="Mansalva"/>
                <a:cs typeface="Mansalva"/>
                <a:sym typeface="Mansalva"/>
              </a:rPr>
              <a:t>esores:</a:t>
            </a:r>
          </a:p>
        </p:txBody>
      </p:sp>
      <p:sp>
        <p:nvSpPr>
          <p:cNvPr name="TextBox 9" id="9"/>
          <p:cNvSpPr txBox="true"/>
          <p:nvPr/>
        </p:nvSpPr>
        <p:spPr>
          <a:xfrm rot="0">
            <a:off x="0" y="2378108"/>
            <a:ext cx="13510714" cy="7908892"/>
          </a:xfrm>
          <a:prstGeom prst="rect">
            <a:avLst/>
          </a:prstGeom>
        </p:spPr>
        <p:txBody>
          <a:bodyPr anchor="t" rtlCol="false" tIns="0" lIns="0" bIns="0" rIns="0">
            <a:spAutoFit/>
          </a:bodyPr>
          <a:lstStyle/>
          <a:p>
            <a:pPr algn="l" marL="880577" indent="-440289" lvl="1">
              <a:lnSpc>
                <a:spcPts val="5710"/>
              </a:lnSpc>
              <a:buFont typeface="Arial"/>
              <a:buChar char="•"/>
            </a:pPr>
            <a:r>
              <a:rPr lang="en-US" sz="4078" spc="-114">
                <a:solidFill>
                  <a:srgbClr val="000000"/>
                </a:solidFill>
                <a:latin typeface="Mansalva"/>
                <a:ea typeface="Mansalva"/>
                <a:cs typeface="Mansalva"/>
                <a:sym typeface="Mansalva"/>
              </a:rPr>
              <a:t>Matemáticas y Science : Alejandro Alcaraz</a:t>
            </a:r>
          </a:p>
          <a:p>
            <a:pPr algn="l" marL="880577" indent="-440289" lvl="1">
              <a:lnSpc>
                <a:spcPts val="5710"/>
              </a:lnSpc>
              <a:buFont typeface="Arial"/>
              <a:buChar char="•"/>
            </a:pPr>
            <a:r>
              <a:rPr lang="en-US" sz="4078" spc="-114">
                <a:solidFill>
                  <a:srgbClr val="000000"/>
                </a:solidFill>
                <a:latin typeface="Mansalva"/>
                <a:ea typeface="Mansalva"/>
                <a:cs typeface="Mansalva"/>
                <a:sym typeface="Mansalva"/>
              </a:rPr>
              <a:t>Lengua: Francisco Tárraga</a:t>
            </a:r>
          </a:p>
          <a:p>
            <a:pPr algn="l" marL="880577" indent="-440289" lvl="1">
              <a:lnSpc>
                <a:spcPts val="5710"/>
              </a:lnSpc>
              <a:buFont typeface="Arial"/>
              <a:buChar char="•"/>
            </a:pPr>
            <a:r>
              <a:rPr lang="en-US" sz="4078" spc="-114">
                <a:solidFill>
                  <a:srgbClr val="000000"/>
                </a:solidFill>
                <a:latin typeface="Mansalva"/>
                <a:ea typeface="Mansalva"/>
                <a:cs typeface="Mansalva"/>
                <a:sym typeface="Mansalva"/>
              </a:rPr>
              <a:t>English : Miriam León</a:t>
            </a:r>
          </a:p>
          <a:p>
            <a:pPr algn="l" marL="880577" indent="-440289" lvl="1">
              <a:lnSpc>
                <a:spcPts val="5710"/>
              </a:lnSpc>
              <a:buFont typeface="Arial"/>
              <a:buChar char="•"/>
            </a:pPr>
            <a:r>
              <a:rPr lang="en-US" sz="4078" spc="-114">
                <a:solidFill>
                  <a:srgbClr val="000000"/>
                </a:solidFill>
                <a:latin typeface="Mansalva"/>
                <a:ea typeface="Mansalva"/>
                <a:cs typeface="Mansalva"/>
                <a:sym typeface="Mansalva"/>
              </a:rPr>
              <a:t>Francés: Pilar de la Cruz</a:t>
            </a:r>
          </a:p>
          <a:p>
            <a:pPr algn="l" marL="880577" indent="-440289" lvl="1">
              <a:lnSpc>
                <a:spcPts val="5710"/>
              </a:lnSpc>
              <a:buFont typeface="Arial"/>
              <a:buChar char="•"/>
            </a:pPr>
            <a:r>
              <a:rPr lang="en-US" sz="4078" spc="-114">
                <a:solidFill>
                  <a:srgbClr val="000000"/>
                </a:solidFill>
                <a:latin typeface="Mansalva"/>
                <a:ea typeface="Mansalva"/>
                <a:cs typeface="Mansalva"/>
                <a:sym typeface="Mansalva"/>
              </a:rPr>
              <a:t>Educación Física: Alejandro Quintanilla</a:t>
            </a:r>
          </a:p>
          <a:p>
            <a:pPr algn="l" marL="880577" indent="-440289" lvl="1">
              <a:lnSpc>
                <a:spcPts val="5710"/>
              </a:lnSpc>
              <a:spcBef>
                <a:spcPct val="0"/>
              </a:spcBef>
              <a:buFont typeface="Arial"/>
              <a:buChar char="•"/>
            </a:pPr>
            <a:r>
              <a:rPr lang="en-US" sz="4078" spc="-114">
                <a:solidFill>
                  <a:srgbClr val="000000"/>
                </a:solidFill>
                <a:latin typeface="Mansalva"/>
                <a:ea typeface="Mansalva"/>
                <a:cs typeface="Mansalva"/>
                <a:sym typeface="Mansalva"/>
              </a:rPr>
              <a:t>Arts and crafts: Alicia Soria</a:t>
            </a:r>
          </a:p>
          <a:p>
            <a:pPr algn="l" marL="880577" indent="-440289" lvl="1">
              <a:lnSpc>
                <a:spcPts val="5710"/>
              </a:lnSpc>
              <a:spcBef>
                <a:spcPct val="0"/>
              </a:spcBef>
              <a:buFont typeface="Arial"/>
              <a:buChar char="•"/>
            </a:pPr>
            <a:r>
              <a:rPr lang="en-US" sz="4078" spc="-114">
                <a:solidFill>
                  <a:srgbClr val="000000"/>
                </a:solidFill>
                <a:latin typeface="Mansalva"/>
                <a:ea typeface="Mansalva"/>
                <a:cs typeface="Mansalva"/>
                <a:sym typeface="Mansalva"/>
              </a:rPr>
              <a:t>Religión: Pilar de la Cruz</a:t>
            </a:r>
          </a:p>
          <a:p>
            <a:pPr algn="l" marL="880577" indent="-440289" lvl="1">
              <a:lnSpc>
                <a:spcPts val="5710"/>
              </a:lnSpc>
              <a:spcBef>
                <a:spcPct val="0"/>
              </a:spcBef>
              <a:buFont typeface="Arial"/>
              <a:buChar char="•"/>
            </a:pPr>
            <a:r>
              <a:rPr lang="en-US" sz="4078" spc="-114">
                <a:solidFill>
                  <a:srgbClr val="000000"/>
                </a:solidFill>
                <a:latin typeface="Mansalva"/>
                <a:ea typeface="Mansalva"/>
                <a:cs typeface="Mansalva"/>
                <a:sym typeface="Mansalva"/>
              </a:rPr>
              <a:t>No Religión: Andrés Nuñez</a:t>
            </a:r>
          </a:p>
          <a:p>
            <a:pPr algn="l" marL="880577" indent="-440289" lvl="1">
              <a:lnSpc>
                <a:spcPts val="5710"/>
              </a:lnSpc>
              <a:spcBef>
                <a:spcPct val="0"/>
              </a:spcBef>
              <a:buFont typeface="Arial"/>
              <a:buChar char="•"/>
            </a:pPr>
            <a:r>
              <a:rPr lang="en-US" sz="4078" spc="-114">
                <a:solidFill>
                  <a:srgbClr val="000000"/>
                </a:solidFill>
                <a:latin typeface="Mansalva"/>
                <a:ea typeface="Mansalva"/>
                <a:cs typeface="Mansalva"/>
                <a:sym typeface="Mansalva"/>
              </a:rPr>
              <a:t>Alternativa a la no religión: </a:t>
            </a:r>
          </a:p>
          <a:p>
            <a:pPr algn="l" marL="880577" indent="-440289" lvl="1">
              <a:lnSpc>
                <a:spcPts val="5710"/>
              </a:lnSpc>
              <a:spcBef>
                <a:spcPct val="0"/>
              </a:spcBef>
              <a:buFont typeface="Arial"/>
              <a:buChar char="•"/>
            </a:pPr>
            <a:r>
              <a:rPr lang="en-US" sz="4078" spc="-114">
                <a:solidFill>
                  <a:srgbClr val="000000"/>
                </a:solidFill>
                <a:latin typeface="Mansalva"/>
                <a:ea typeface="Mansalva"/>
                <a:cs typeface="Mansalva"/>
                <a:sym typeface="Mansalva"/>
              </a:rPr>
              <a:t>Música : Alicia Soria</a:t>
            </a:r>
          </a:p>
          <a:p>
            <a:pPr algn="l">
              <a:lnSpc>
                <a:spcPts val="5710"/>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638331" y="91358"/>
            <a:ext cx="5528072" cy="2114954"/>
          </a:xfrm>
          <a:prstGeom prst="rect">
            <a:avLst/>
          </a:prstGeom>
        </p:spPr>
        <p:txBody>
          <a:bodyPr anchor="t" rtlCol="false" tIns="0" lIns="0" bIns="0" rIns="0">
            <a:spAutoFit/>
          </a:bodyPr>
          <a:lstStyle/>
          <a:p>
            <a:pPr algn="ctr">
              <a:lnSpc>
                <a:spcPts val="17302"/>
              </a:lnSpc>
              <a:spcBef>
                <a:spcPct val="0"/>
              </a:spcBef>
            </a:pPr>
            <a:r>
              <a:rPr lang="en-US" sz="12359" spc="-346">
                <a:solidFill>
                  <a:srgbClr val="B33130"/>
                </a:solidFill>
                <a:latin typeface="Mansalva"/>
                <a:ea typeface="Mansalva"/>
                <a:cs typeface="Mansalva"/>
                <a:sym typeface="Mansalva"/>
              </a:rPr>
              <a:t>H</a:t>
            </a:r>
            <a:r>
              <a:rPr lang="en-US" sz="12359" spc="-346">
                <a:solidFill>
                  <a:srgbClr val="B33130"/>
                </a:solidFill>
                <a:latin typeface="Mansalva"/>
                <a:ea typeface="Mansalva"/>
                <a:cs typeface="Mansalva"/>
                <a:sym typeface="Mansalva"/>
              </a:rPr>
              <a:t>orarios</a:t>
            </a:r>
          </a:p>
        </p:txBody>
      </p:sp>
      <p:sp>
        <p:nvSpPr>
          <p:cNvPr name="TextBox 9" id="9"/>
          <p:cNvSpPr txBox="true"/>
          <p:nvPr/>
        </p:nvSpPr>
        <p:spPr>
          <a:xfrm rot="0">
            <a:off x="638331" y="2720954"/>
            <a:ext cx="12057752" cy="5559425"/>
          </a:xfrm>
          <a:prstGeom prst="rect">
            <a:avLst/>
          </a:prstGeom>
        </p:spPr>
        <p:txBody>
          <a:bodyPr anchor="t" rtlCol="false" tIns="0" lIns="0" bIns="0" rIns="0">
            <a:spAutoFit/>
          </a:bodyPr>
          <a:lstStyle/>
          <a:p>
            <a:pPr algn="l">
              <a:lnSpc>
                <a:spcPts val="4900"/>
              </a:lnSpc>
              <a:spcBef>
                <a:spcPct val="0"/>
              </a:spcBef>
            </a:pPr>
            <a:r>
              <a:rPr lang="en-US" sz="3500" spc="-98">
                <a:solidFill>
                  <a:srgbClr val="000000"/>
                </a:solidFill>
                <a:latin typeface="Mansalva"/>
                <a:ea typeface="Mansalva"/>
                <a:cs typeface="Mansalva"/>
                <a:sym typeface="Mansalva"/>
              </a:rPr>
              <a:t>Inicio 10 septiembre.</a:t>
            </a:r>
          </a:p>
          <a:p>
            <a:pPr algn="l">
              <a:lnSpc>
                <a:spcPts val="4900"/>
              </a:lnSpc>
              <a:spcBef>
                <a:spcPct val="0"/>
              </a:spcBef>
            </a:pPr>
            <a:r>
              <a:rPr lang="en-US" sz="3500" spc="-98">
                <a:solidFill>
                  <a:srgbClr val="000000"/>
                </a:solidFill>
                <a:latin typeface="Mansalva"/>
                <a:ea typeface="Mansalva"/>
                <a:cs typeface="Mansalva"/>
                <a:sym typeface="Mansalva"/>
              </a:rPr>
              <a:t>    - Horario entrada: 08:50h. Máxima puntualidad.</a:t>
            </a:r>
          </a:p>
          <a:p>
            <a:pPr algn="l">
              <a:lnSpc>
                <a:spcPts val="4900"/>
              </a:lnSpc>
              <a:spcBef>
                <a:spcPct val="0"/>
              </a:spcBef>
            </a:pPr>
            <a:r>
              <a:rPr lang="en-US" sz="3500" spc="-98">
                <a:solidFill>
                  <a:srgbClr val="000000"/>
                </a:solidFill>
                <a:latin typeface="Mansalva"/>
                <a:ea typeface="Mansalva"/>
                <a:cs typeface="Mansalva"/>
                <a:sym typeface="Mansalva"/>
              </a:rPr>
              <a:t>    - Horario salida: 13:00h (septiembre y junio). 14:00h (de octubre a mayo)</a:t>
            </a:r>
          </a:p>
          <a:p>
            <a:pPr algn="l">
              <a:lnSpc>
                <a:spcPts val="4900"/>
              </a:lnSpc>
              <a:spcBef>
                <a:spcPct val="0"/>
              </a:spcBef>
            </a:pPr>
            <a:r>
              <a:rPr lang="en-US" sz="3500" spc="-98">
                <a:solidFill>
                  <a:srgbClr val="000000"/>
                </a:solidFill>
                <a:latin typeface="Mansalva"/>
                <a:ea typeface="Mansalva"/>
                <a:cs typeface="Mansalva"/>
                <a:sym typeface="Mansalva"/>
              </a:rPr>
              <a:t>    - Importante: se ruega máxima puntualidad, se tomará como falta tarde y se deberá apuntar en educamos con la revisión por parte del inspector con lo que la repetición de las mismas podrá acarrear alguna consecuencia. </a:t>
            </a:r>
          </a:p>
          <a:p>
            <a:pPr algn="l">
              <a:lnSpc>
                <a:spcPts val="4900"/>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381083" y="1946116"/>
            <a:ext cx="12315000" cy="8069167"/>
          </a:xfrm>
          <a:prstGeom prst="rect">
            <a:avLst/>
          </a:prstGeom>
        </p:spPr>
        <p:txBody>
          <a:bodyPr anchor="t" rtlCol="false" tIns="0" lIns="0" bIns="0" rIns="0">
            <a:spAutoFit/>
          </a:bodyPr>
          <a:lstStyle/>
          <a:p>
            <a:pPr algn="l">
              <a:lnSpc>
                <a:spcPts val="4735"/>
              </a:lnSpc>
              <a:spcBef>
                <a:spcPct val="0"/>
              </a:spcBef>
            </a:pPr>
            <a:r>
              <a:rPr lang="en-US" sz="3382" spc="-94" u="sng">
                <a:solidFill>
                  <a:srgbClr val="000000"/>
                </a:solidFill>
                <a:latin typeface="Mansalva"/>
                <a:ea typeface="Mansalva"/>
                <a:cs typeface="Mansalva"/>
                <a:sym typeface="Mansalva"/>
              </a:rPr>
              <a:t>Bus </a:t>
            </a:r>
            <a:r>
              <a:rPr lang="en-US" sz="3382" spc="-94">
                <a:solidFill>
                  <a:srgbClr val="000000"/>
                </a:solidFill>
                <a:latin typeface="Mansalva"/>
                <a:ea typeface="Mansalva"/>
                <a:cs typeface="Mansalva"/>
                <a:sym typeface="Mansalva"/>
              </a:rPr>
              <a:t>—&gt; I/V 67€ mes  I-V 42€ mes</a:t>
            </a:r>
          </a:p>
          <a:p>
            <a:pPr algn="l">
              <a:lnSpc>
                <a:spcPts val="4591"/>
              </a:lnSpc>
              <a:spcBef>
                <a:spcPct val="0"/>
              </a:spcBef>
            </a:pPr>
            <a:r>
              <a:rPr lang="en-US" sz="3279" spc="-91" u="sng">
                <a:solidFill>
                  <a:srgbClr val="000000"/>
                </a:solidFill>
                <a:latin typeface="Mansalva"/>
                <a:ea typeface="Mansalva"/>
                <a:cs typeface="Mansalva"/>
                <a:sym typeface="Mansalva"/>
              </a:rPr>
              <a:t>Comedor</a:t>
            </a:r>
            <a:r>
              <a:rPr lang="en-US" sz="3279" spc="-91">
                <a:solidFill>
                  <a:srgbClr val="000000"/>
                </a:solidFill>
                <a:latin typeface="Mansalva"/>
                <a:ea typeface="Mansalva"/>
                <a:cs typeface="Mansalva"/>
                <a:sym typeface="Mansalva"/>
              </a:rPr>
              <a:t>—&gt; 129€/mes -  9€/día</a:t>
            </a:r>
          </a:p>
          <a:p>
            <a:pPr algn="l">
              <a:lnSpc>
                <a:spcPts val="4591"/>
              </a:lnSpc>
              <a:spcBef>
                <a:spcPct val="0"/>
              </a:spcBef>
            </a:pPr>
            <a:r>
              <a:rPr lang="en-US" sz="3279" spc="-91" u="sng">
                <a:solidFill>
                  <a:srgbClr val="000000"/>
                </a:solidFill>
                <a:latin typeface="Mansalva"/>
                <a:ea typeface="Mansalva"/>
                <a:cs typeface="Mansalva"/>
                <a:sym typeface="Mansalva"/>
              </a:rPr>
              <a:t>Aula Matinal </a:t>
            </a:r>
            <a:r>
              <a:rPr lang="en-US" sz="3279" spc="-91">
                <a:solidFill>
                  <a:srgbClr val="000000"/>
                </a:solidFill>
                <a:latin typeface="Mansalva"/>
                <a:ea typeface="Mansalva"/>
                <a:cs typeface="Mansalva"/>
                <a:sym typeface="Mansalva"/>
              </a:rPr>
              <a:t>—&gt; 58€/mes - 5€/día  -  Bono 10 usos 40€</a:t>
            </a:r>
          </a:p>
          <a:p>
            <a:pPr algn="l">
              <a:lnSpc>
                <a:spcPts val="4591"/>
              </a:lnSpc>
              <a:spcBef>
                <a:spcPct val="0"/>
              </a:spcBef>
            </a:pPr>
            <a:r>
              <a:rPr lang="en-US" sz="3279" spc="-91" u="sng">
                <a:solidFill>
                  <a:srgbClr val="000000"/>
                </a:solidFill>
                <a:latin typeface="Mansalva"/>
                <a:ea typeface="Mansalva"/>
                <a:cs typeface="Mansalva"/>
                <a:sym typeface="Mansalva"/>
              </a:rPr>
              <a:t>Extraescolares septiembre</a:t>
            </a:r>
            <a:r>
              <a:rPr lang="en-US" sz="3279" spc="-91">
                <a:solidFill>
                  <a:srgbClr val="000000"/>
                </a:solidFill>
                <a:latin typeface="Mansalva"/>
                <a:ea typeface="Mansalva"/>
                <a:cs typeface="Mansalva"/>
                <a:sym typeface="Mansalva"/>
              </a:rPr>
              <a:t>—&gt; 55 € de 13 a 14 horas.</a:t>
            </a:r>
          </a:p>
          <a:p>
            <a:pPr algn="l">
              <a:lnSpc>
                <a:spcPts val="4591"/>
              </a:lnSpc>
              <a:spcBef>
                <a:spcPct val="0"/>
              </a:spcBef>
            </a:pPr>
            <a:r>
              <a:rPr lang="en-US" sz="3279" spc="-91" u="sng">
                <a:solidFill>
                  <a:srgbClr val="000000"/>
                </a:solidFill>
                <a:latin typeface="Mansalva"/>
                <a:ea typeface="Mansalva"/>
                <a:cs typeface="Mansalva"/>
                <a:sym typeface="Mansalva"/>
              </a:rPr>
              <a:t>Extraescolares</a:t>
            </a:r>
            <a:r>
              <a:rPr lang="en-US" sz="3279" spc="-91">
                <a:solidFill>
                  <a:srgbClr val="000000"/>
                </a:solidFill>
                <a:latin typeface="Mansalva"/>
                <a:ea typeface="Mansalva"/>
                <a:cs typeface="Mansalva"/>
                <a:sym typeface="Mansalva"/>
              </a:rPr>
              <a:t>—&gt; Web 40€ mes.</a:t>
            </a:r>
          </a:p>
          <a:p>
            <a:pPr algn="l">
              <a:lnSpc>
                <a:spcPts val="4591"/>
              </a:lnSpc>
              <a:spcBef>
                <a:spcPct val="0"/>
              </a:spcBef>
            </a:pPr>
            <a:r>
              <a:rPr lang="en-US" sz="3279" spc="-91" u="sng">
                <a:solidFill>
                  <a:srgbClr val="000000"/>
                </a:solidFill>
                <a:latin typeface="Mansalva"/>
                <a:ea typeface="Mansalva"/>
                <a:cs typeface="Mansalva"/>
                <a:sym typeface="Mansalva"/>
              </a:rPr>
              <a:t>Ampa y Nativo</a:t>
            </a:r>
            <a:r>
              <a:rPr lang="en-US" sz="3279" spc="-91">
                <a:solidFill>
                  <a:srgbClr val="000000"/>
                </a:solidFill>
                <a:latin typeface="Mansalva"/>
                <a:ea typeface="Mansalva"/>
                <a:cs typeface="Mansalva"/>
                <a:sym typeface="Mansalva"/>
              </a:rPr>
              <a:t> —&gt; Formularios</a:t>
            </a:r>
          </a:p>
          <a:p>
            <a:pPr algn="l">
              <a:lnSpc>
                <a:spcPts val="4591"/>
              </a:lnSpc>
              <a:spcBef>
                <a:spcPct val="0"/>
              </a:spcBef>
            </a:pPr>
            <a:r>
              <a:rPr lang="en-US" sz="3279" spc="-91" u="sng">
                <a:solidFill>
                  <a:srgbClr val="000000"/>
                </a:solidFill>
                <a:latin typeface="Mansalva"/>
                <a:ea typeface="Mansalva"/>
                <a:cs typeface="Mansalva"/>
                <a:sym typeface="Mansalva"/>
              </a:rPr>
              <a:t>Material escolar</a:t>
            </a:r>
            <a:r>
              <a:rPr lang="en-US" sz="3279" spc="-91">
                <a:solidFill>
                  <a:srgbClr val="000000"/>
                </a:solidFill>
                <a:latin typeface="Mansalva"/>
                <a:ea typeface="Mansalva"/>
                <a:cs typeface="Mansalva"/>
                <a:sym typeface="Mansalva"/>
              </a:rPr>
              <a:t> —&gt; 70€ todo el centro hasta 16 de Octubre máx.(Web)</a:t>
            </a:r>
          </a:p>
          <a:p>
            <a:pPr algn="l">
              <a:lnSpc>
                <a:spcPts val="4591"/>
              </a:lnSpc>
              <a:spcBef>
                <a:spcPct val="0"/>
              </a:spcBef>
            </a:pPr>
            <a:r>
              <a:rPr lang="en-US" sz="3279" spc="-91">
                <a:solidFill>
                  <a:srgbClr val="000000"/>
                </a:solidFill>
                <a:latin typeface="Mansalva"/>
                <a:ea typeface="Mansalva"/>
                <a:cs typeface="Mansalva"/>
                <a:sym typeface="Mansalva"/>
              </a:rPr>
              <a:t>Incremento 15% a partir del 17 de octubre.</a:t>
            </a:r>
          </a:p>
          <a:p>
            <a:pPr algn="l">
              <a:lnSpc>
                <a:spcPts val="4591"/>
              </a:lnSpc>
              <a:spcBef>
                <a:spcPct val="0"/>
              </a:spcBef>
            </a:pPr>
            <a:r>
              <a:rPr lang="en-US" sz="3279" spc="-91" u="sng">
                <a:solidFill>
                  <a:srgbClr val="000000"/>
                </a:solidFill>
                <a:latin typeface="Mansalva"/>
                <a:ea typeface="Mansalva"/>
                <a:cs typeface="Mansalva"/>
                <a:sym typeface="Mansalva"/>
              </a:rPr>
              <a:t>Snappet</a:t>
            </a:r>
            <a:r>
              <a:rPr lang="en-US" sz="3279" spc="-91">
                <a:solidFill>
                  <a:srgbClr val="000000"/>
                </a:solidFill>
                <a:latin typeface="Mansalva"/>
                <a:ea typeface="Mansalva"/>
                <a:cs typeface="Mansalva"/>
                <a:sym typeface="Mansalva"/>
              </a:rPr>
              <a:t>—&gt; 120€  anual chromebook. (3 pagos de 40€) : (Web) .</a:t>
            </a:r>
          </a:p>
          <a:p>
            <a:pPr algn="l">
              <a:lnSpc>
                <a:spcPts val="4591"/>
              </a:lnSpc>
              <a:spcBef>
                <a:spcPct val="0"/>
              </a:spcBef>
            </a:pPr>
            <a:r>
              <a:rPr lang="en-US" sz="3279" spc="-91">
                <a:solidFill>
                  <a:srgbClr val="000000"/>
                </a:solidFill>
                <a:latin typeface="Mansalva"/>
                <a:ea typeface="Mansalva"/>
                <a:cs typeface="Mansalva"/>
                <a:sym typeface="Mansalva"/>
              </a:rPr>
              <a:t>Incermento15% por pagos posteriores.</a:t>
            </a:r>
          </a:p>
          <a:p>
            <a:pPr algn="l">
              <a:lnSpc>
                <a:spcPts val="4591"/>
              </a:lnSpc>
              <a:spcBef>
                <a:spcPct val="0"/>
              </a:spcBef>
            </a:pPr>
            <a:r>
              <a:rPr lang="en-US" sz="3279" spc="-91">
                <a:solidFill>
                  <a:srgbClr val="000000"/>
                </a:solidFill>
                <a:latin typeface="Mansalva"/>
                <a:ea typeface="Mansalva"/>
                <a:cs typeface="Mansalva"/>
                <a:sym typeface="Mansalva"/>
              </a:rPr>
              <a:t>1º pago Hasta el 30 de septiembre.</a:t>
            </a:r>
          </a:p>
          <a:p>
            <a:pPr algn="l">
              <a:lnSpc>
                <a:spcPts val="4591"/>
              </a:lnSpc>
              <a:spcBef>
                <a:spcPct val="0"/>
              </a:spcBef>
            </a:pPr>
            <a:r>
              <a:rPr lang="en-US" sz="3279" spc="-91">
                <a:solidFill>
                  <a:srgbClr val="000000"/>
                </a:solidFill>
                <a:latin typeface="Mansalva"/>
                <a:ea typeface="Mansalva"/>
                <a:cs typeface="Mansalva"/>
                <a:sym typeface="Mansalva"/>
              </a:rPr>
              <a:t>2ºpago  11 al 15 de enero</a:t>
            </a:r>
          </a:p>
          <a:p>
            <a:pPr algn="l">
              <a:lnSpc>
                <a:spcPts val="4591"/>
              </a:lnSpc>
              <a:spcBef>
                <a:spcPct val="0"/>
              </a:spcBef>
            </a:pPr>
            <a:r>
              <a:rPr lang="en-US" sz="3279" spc="-91">
                <a:solidFill>
                  <a:srgbClr val="000000"/>
                </a:solidFill>
                <a:latin typeface="Mansalva"/>
                <a:ea typeface="Mansalva"/>
                <a:cs typeface="Mansalva"/>
                <a:sym typeface="Mansalva"/>
              </a:rPr>
              <a:t>3º pago del 5 al 9 de abril.</a:t>
            </a:r>
          </a:p>
          <a:p>
            <a:pPr algn="l">
              <a:lnSpc>
                <a:spcPts val="4591"/>
              </a:lnSpc>
              <a:spcBef>
                <a:spcPct val="0"/>
              </a:spcBef>
            </a:pPr>
            <a:r>
              <a:rPr lang="en-US" sz="3279" spc="-91" u="sng">
                <a:solidFill>
                  <a:srgbClr val="000000"/>
                </a:solidFill>
                <a:latin typeface="Mansalva"/>
                <a:ea typeface="Mansalva"/>
                <a:cs typeface="Mansalva"/>
                <a:sym typeface="Mansalva"/>
              </a:rPr>
              <a:t>Seguro Escolar </a:t>
            </a:r>
            <a:r>
              <a:rPr lang="en-US" sz="3279" spc="-91">
                <a:solidFill>
                  <a:srgbClr val="000000"/>
                </a:solidFill>
                <a:latin typeface="Mansalva"/>
                <a:ea typeface="Mansalva"/>
                <a:cs typeface="Mansalva"/>
                <a:sym typeface="Mansalva"/>
              </a:rPr>
              <a:t>—&gt; 25€ hasta el 25 de Septiembre.(WEB)</a:t>
            </a:r>
          </a:p>
        </p:txBody>
      </p:sp>
      <p:sp>
        <p:nvSpPr>
          <p:cNvPr name="TextBox 9" id="9"/>
          <p:cNvSpPr txBox="true"/>
          <p:nvPr/>
        </p:nvSpPr>
        <p:spPr>
          <a:xfrm rot="0">
            <a:off x="381083" y="253958"/>
            <a:ext cx="8539789" cy="1391513"/>
          </a:xfrm>
          <a:prstGeom prst="rect">
            <a:avLst/>
          </a:prstGeom>
        </p:spPr>
        <p:txBody>
          <a:bodyPr anchor="t" rtlCol="false" tIns="0" lIns="0" bIns="0" rIns="0">
            <a:spAutoFit/>
          </a:bodyPr>
          <a:lstStyle/>
          <a:p>
            <a:pPr algn="ctr">
              <a:lnSpc>
                <a:spcPts val="11423"/>
              </a:lnSpc>
              <a:spcBef>
                <a:spcPct val="0"/>
              </a:spcBef>
            </a:pPr>
            <a:r>
              <a:rPr lang="en-US" sz="8159" spc="-228">
                <a:solidFill>
                  <a:srgbClr val="B33130"/>
                </a:solidFill>
                <a:latin typeface="Mansalva"/>
                <a:ea typeface="Mansalva"/>
                <a:cs typeface="Mansalva"/>
                <a:sym typeface="Mansalva"/>
              </a:rPr>
              <a:t>Servicios del centro:</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384657" y="1170969"/>
            <a:ext cx="4631390" cy="3273389"/>
          </a:xfrm>
          <a:custGeom>
            <a:avLst/>
            <a:gdLst/>
            <a:ahLst/>
            <a:cxnLst/>
            <a:rect r="r" b="b" t="t" l="l"/>
            <a:pathLst>
              <a:path h="3273389" w="4631390">
                <a:moveTo>
                  <a:pt x="0" y="0"/>
                </a:moveTo>
                <a:lnTo>
                  <a:pt x="4631390" y="0"/>
                </a:lnTo>
                <a:lnTo>
                  <a:pt x="4631390" y="3273389"/>
                </a:lnTo>
                <a:lnTo>
                  <a:pt x="0" y="3273389"/>
                </a:lnTo>
                <a:lnTo>
                  <a:pt x="0" y="0"/>
                </a:lnTo>
                <a:close/>
              </a:path>
            </a:pathLst>
          </a:custGeom>
          <a:blipFill>
            <a:blip r:embed="rId7"/>
            <a:stretch>
              <a:fillRect l="0" t="0" r="0" b="0"/>
            </a:stretch>
          </a:blipFill>
        </p:spPr>
      </p:sp>
      <p:sp>
        <p:nvSpPr>
          <p:cNvPr name="Freeform 8" id="8"/>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8"/>
            <a:stretch>
              <a:fillRect l="0" t="0" r="0" b="0"/>
            </a:stretch>
          </a:blipFill>
        </p:spPr>
      </p:sp>
      <p:sp>
        <p:nvSpPr>
          <p:cNvPr name="TextBox 9" id="9"/>
          <p:cNvSpPr txBox="true"/>
          <p:nvPr/>
        </p:nvSpPr>
        <p:spPr>
          <a:xfrm rot="0">
            <a:off x="384657" y="142875"/>
            <a:ext cx="11417191" cy="1000125"/>
          </a:xfrm>
          <a:prstGeom prst="rect">
            <a:avLst/>
          </a:prstGeom>
        </p:spPr>
        <p:txBody>
          <a:bodyPr anchor="t" rtlCol="false" tIns="0" lIns="0" bIns="0" rIns="0">
            <a:spAutoFit/>
          </a:bodyPr>
          <a:lstStyle/>
          <a:p>
            <a:pPr algn="l" marL="0" indent="0" lvl="0">
              <a:lnSpc>
                <a:spcPts val="7425"/>
              </a:lnSpc>
            </a:pPr>
            <a:r>
              <a:rPr lang="en-US" sz="7500" spc="-210">
                <a:solidFill>
                  <a:srgbClr val="B33130"/>
                </a:solidFill>
                <a:latin typeface="Mansalva"/>
                <a:ea typeface="Mansalva"/>
                <a:cs typeface="Mansalva"/>
                <a:sym typeface="Mansalva"/>
              </a:rPr>
              <a:t>Servicios Escolares</a:t>
            </a:r>
          </a:p>
        </p:txBody>
      </p:sp>
      <p:sp>
        <p:nvSpPr>
          <p:cNvPr name="TextBox 10" id="10"/>
          <p:cNvSpPr txBox="true"/>
          <p:nvPr/>
        </p:nvSpPr>
        <p:spPr>
          <a:xfrm rot="0">
            <a:off x="514350" y="4368158"/>
            <a:ext cx="17259300" cy="6077578"/>
          </a:xfrm>
          <a:prstGeom prst="rect">
            <a:avLst/>
          </a:prstGeom>
        </p:spPr>
        <p:txBody>
          <a:bodyPr anchor="t" rtlCol="false" tIns="0" lIns="0" bIns="0" rIns="0">
            <a:spAutoFit/>
          </a:bodyPr>
          <a:lstStyle/>
          <a:p>
            <a:pPr algn="l">
              <a:lnSpc>
                <a:spcPts val="7630"/>
              </a:lnSpc>
            </a:pPr>
            <a:r>
              <a:rPr lang="en-US" sz="5450" spc="-152">
                <a:solidFill>
                  <a:srgbClr val="B33130"/>
                </a:solidFill>
                <a:latin typeface="Mansalva"/>
                <a:ea typeface="Mansalva"/>
                <a:cs typeface="Mansalva"/>
                <a:sym typeface="Mansalva"/>
              </a:rPr>
              <a:t>Enlaces de interes:</a:t>
            </a:r>
          </a:p>
          <a:p>
            <a:pPr algn="l">
              <a:lnSpc>
                <a:spcPts val="4900"/>
              </a:lnSpc>
            </a:pPr>
            <a:r>
              <a:rPr lang="en-US" sz="3500" spc="-98">
                <a:solidFill>
                  <a:srgbClr val="000000"/>
                </a:solidFill>
                <a:latin typeface="Mansalva"/>
                <a:ea typeface="Mansalva"/>
                <a:cs typeface="Mansalva"/>
                <a:sym typeface="Mansalva"/>
              </a:rPr>
              <a:t>Formulario inscripción servicios:</a:t>
            </a:r>
          </a:p>
          <a:p>
            <a:pPr algn="l">
              <a:lnSpc>
                <a:spcPts val="3570"/>
              </a:lnSpc>
            </a:pPr>
            <a:r>
              <a:rPr lang="en-US" sz="2550" spc="-71" u="sng">
                <a:solidFill>
                  <a:srgbClr val="38437A"/>
                </a:solidFill>
                <a:latin typeface="Mansalva"/>
                <a:ea typeface="Mansalva"/>
                <a:cs typeface="Mansalva"/>
                <a:sym typeface="Mansalva"/>
                <a:hlinkClick r:id="rId9" tooltip="https://docs.google.com/forms/d/e/1FAIpQLSfEO8tftIvfpaQiqRA1ZfvZD6Y9tr_Ewvt5fZ_cEmjN64adlg/viewform?usp=dialog"/>
              </a:rPr>
              <a:t>https://docs.google.com/forms/d/e/1FAIpQLSfEO8tftIvfpaQiqRA1ZfvZD6Y9tr_Ewvt5fZ_cEmjN64adlg/viewform?usp=dialog</a:t>
            </a:r>
          </a:p>
          <a:p>
            <a:pPr algn="l">
              <a:lnSpc>
                <a:spcPts val="4900"/>
              </a:lnSpc>
            </a:pPr>
            <a:r>
              <a:rPr lang="en-US" sz="3500" spc="-98">
                <a:solidFill>
                  <a:srgbClr val="000000"/>
                </a:solidFill>
                <a:latin typeface="Mansalva"/>
                <a:ea typeface="Mansalva"/>
                <a:cs typeface="Mansalva"/>
                <a:sym typeface="Mansalva"/>
              </a:rPr>
              <a:t>Formulario inscripción Extraescolares Septiembre:</a:t>
            </a:r>
          </a:p>
          <a:p>
            <a:pPr algn="l">
              <a:lnSpc>
                <a:spcPts val="3499"/>
              </a:lnSpc>
            </a:pPr>
            <a:r>
              <a:rPr lang="en-US" sz="2499" spc="-69">
                <a:solidFill>
                  <a:srgbClr val="38437A"/>
                </a:solidFill>
                <a:latin typeface="Mansalva"/>
                <a:ea typeface="Mansalva"/>
                <a:cs typeface="Mansalva"/>
                <a:sym typeface="Mansalva"/>
              </a:rPr>
              <a:t>h</a:t>
            </a:r>
            <a:r>
              <a:rPr lang="en-US" sz="2499" spc="-69" u="sng">
                <a:solidFill>
                  <a:srgbClr val="38437A"/>
                </a:solidFill>
                <a:latin typeface="Mansalva"/>
                <a:ea typeface="Mansalva"/>
                <a:cs typeface="Mansalva"/>
                <a:sym typeface="Mansalva"/>
                <a:hlinkClick r:id="rId10" tooltip="https://docs.google.com/forms/d/e/1FAIpQLScFMKX9xWCeDQ1JpwaiH6E3ldg-d1lUQIsceYWSK_nHDorBSQ/viewform?usp=dialog"/>
              </a:rPr>
              <a:t>ttps://docs.google.com/forms/d/e/1FAIpQLScFMKX9xWCeDQ1JpwaiH6E3ldg-d1lUQIsceYWSK_nHDorBSQ/viewform?usp=dialog</a:t>
            </a:r>
          </a:p>
          <a:p>
            <a:pPr algn="l">
              <a:lnSpc>
                <a:spcPts val="4900"/>
              </a:lnSpc>
            </a:pPr>
            <a:r>
              <a:rPr lang="en-US" sz="3500" spc="-98">
                <a:solidFill>
                  <a:srgbClr val="000000"/>
                </a:solidFill>
                <a:latin typeface="Mansalva"/>
                <a:ea typeface="Mansalva"/>
                <a:cs typeface="Mansalva"/>
                <a:sym typeface="Mansalva"/>
              </a:rPr>
              <a:t> Formulario inscripción Extraescolares Octubre-Mayo</a:t>
            </a:r>
          </a:p>
          <a:p>
            <a:pPr algn="l">
              <a:lnSpc>
                <a:spcPts val="3499"/>
              </a:lnSpc>
            </a:pPr>
            <a:r>
              <a:rPr lang="en-US" sz="2499" spc="-69" u="sng">
                <a:solidFill>
                  <a:srgbClr val="38437A"/>
                </a:solidFill>
                <a:latin typeface="Mansalva"/>
                <a:ea typeface="Mansalva"/>
                <a:cs typeface="Mansalva"/>
                <a:sym typeface="Mansalva"/>
                <a:hlinkClick r:id="rId11" tooltip="https://docs.google.com/forms/d/e/1FAIpQLSey6ZMAwgADhnLPqlVyTWQ5hwCBhf_vndXj3AS9fDdql_YlSw/viewform?usp=dialog"/>
              </a:rPr>
              <a:t>https://docs.google.com/forms/d/e/1FAIpQLSey6ZMAwgADhnLPqlVyTWQ5hwCBhf_vndXj3AS9fDdql_YlSw/viewform?usp=dialog</a:t>
            </a:r>
          </a:p>
          <a:p>
            <a:pPr algn="l">
              <a:lnSpc>
                <a:spcPts val="4900"/>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6197284" y="6126563"/>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409276" y="5371630"/>
            <a:ext cx="2494757" cy="2636468"/>
          </a:xfrm>
          <a:custGeom>
            <a:avLst/>
            <a:gdLst/>
            <a:ahLst/>
            <a:cxnLst/>
            <a:rect r="r" b="b" t="t" l="l"/>
            <a:pathLst>
              <a:path h="2636468" w="2494757">
                <a:moveTo>
                  <a:pt x="0" y="0"/>
                </a:moveTo>
                <a:lnTo>
                  <a:pt x="2494757" y="0"/>
                </a:lnTo>
                <a:lnTo>
                  <a:pt x="2494757" y="2636467"/>
                </a:lnTo>
                <a:lnTo>
                  <a:pt x="0" y="2636467"/>
                </a:lnTo>
                <a:lnTo>
                  <a:pt x="0" y="0"/>
                </a:lnTo>
                <a:close/>
              </a:path>
            </a:pathLst>
          </a:custGeom>
          <a:blipFill>
            <a:blip r:embed="rId6"/>
            <a:stretch>
              <a:fillRect l="0" t="0" r="0" b="0"/>
            </a:stretch>
          </a:blipFill>
        </p:spPr>
      </p:sp>
      <p:sp>
        <p:nvSpPr>
          <p:cNvPr name="Freeform 7" id="7"/>
          <p:cNvSpPr/>
          <p:nvPr/>
        </p:nvSpPr>
        <p:spPr>
          <a:xfrm flipH="false" flipV="false" rot="0">
            <a:off x="11252039" y="44609"/>
            <a:ext cx="5046620" cy="1968182"/>
          </a:xfrm>
          <a:custGeom>
            <a:avLst/>
            <a:gdLst/>
            <a:ahLst/>
            <a:cxnLst/>
            <a:rect r="r" b="b" t="t" l="l"/>
            <a:pathLst>
              <a:path h="1968182" w="5046620">
                <a:moveTo>
                  <a:pt x="0" y="0"/>
                </a:moveTo>
                <a:lnTo>
                  <a:pt x="5046620" y="0"/>
                </a:lnTo>
                <a:lnTo>
                  <a:pt x="5046620" y="1968182"/>
                </a:lnTo>
                <a:lnTo>
                  <a:pt x="0" y="1968182"/>
                </a:lnTo>
                <a:lnTo>
                  <a:pt x="0" y="0"/>
                </a:lnTo>
                <a:close/>
              </a:path>
            </a:pathLst>
          </a:custGeom>
          <a:blipFill>
            <a:blip r:embed="rId7"/>
            <a:stretch>
              <a:fillRect l="0" t="0" r="0" b="0"/>
            </a:stretch>
          </a:blipFill>
        </p:spPr>
      </p:sp>
      <p:sp>
        <p:nvSpPr>
          <p:cNvPr name="TextBox 8" id="8"/>
          <p:cNvSpPr txBox="true"/>
          <p:nvPr/>
        </p:nvSpPr>
        <p:spPr>
          <a:xfrm rot="0">
            <a:off x="0" y="392883"/>
            <a:ext cx="10833602" cy="1158511"/>
          </a:xfrm>
          <a:prstGeom prst="rect">
            <a:avLst/>
          </a:prstGeom>
        </p:spPr>
        <p:txBody>
          <a:bodyPr anchor="t" rtlCol="false" tIns="0" lIns="0" bIns="0" rIns="0">
            <a:spAutoFit/>
          </a:bodyPr>
          <a:lstStyle/>
          <a:p>
            <a:pPr algn="ctr">
              <a:lnSpc>
                <a:spcPts val="9596"/>
              </a:lnSpc>
              <a:spcBef>
                <a:spcPct val="0"/>
              </a:spcBef>
            </a:pPr>
            <a:r>
              <a:rPr lang="en-US" sz="6854">
                <a:solidFill>
                  <a:srgbClr val="B33130"/>
                </a:solidFill>
                <a:latin typeface="Mansalva"/>
                <a:ea typeface="Mansalva"/>
                <a:cs typeface="Mansalva"/>
                <a:sym typeface="Mansalva"/>
              </a:rPr>
              <a:t>Datos importantes del curso:</a:t>
            </a:r>
          </a:p>
        </p:txBody>
      </p:sp>
      <p:sp>
        <p:nvSpPr>
          <p:cNvPr name="TextBox 9" id="9"/>
          <p:cNvSpPr txBox="true"/>
          <p:nvPr/>
        </p:nvSpPr>
        <p:spPr>
          <a:xfrm rot="0">
            <a:off x="210760" y="1955641"/>
            <a:ext cx="14839451" cy="7189252"/>
          </a:xfrm>
          <a:prstGeom prst="rect">
            <a:avLst/>
          </a:prstGeom>
        </p:spPr>
        <p:txBody>
          <a:bodyPr anchor="t" rtlCol="false" tIns="0" lIns="0" bIns="0" rIns="0">
            <a:spAutoFit/>
          </a:bodyPr>
          <a:lstStyle/>
          <a:p>
            <a:pPr algn="l">
              <a:lnSpc>
                <a:spcPts val="4373"/>
              </a:lnSpc>
            </a:pPr>
            <a:r>
              <a:rPr lang="en-US" sz="3123">
                <a:solidFill>
                  <a:srgbClr val="000000"/>
                </a:solidFill>
                <a:latin typeface="Mansalva"/>
                <a:ea typeface="Mansalva"/>
                <a:cs typeface="Mansalva"/>
                <a:sym typeface="Mansalva"/>
              </a:rPr>
              <a:t>Socios AMPA: </a:t>
            </a:r>
          </a:p>
          <a:p>
            <a:pPr algn="l">
              <a:lnSpc>
                <a:spcPts val="4373"/>
              </a:lnSpc>
            </a:pPr>
            <a:r>
              <a:rPr lang="en-US" sz="3123" u="sng">
                <a:solidFill>
                  <a:srgbClr val="000000"/>
                </a:solidFill>
                <a:latin typeface="Mansalva"/>
                <a:ea typeface="Mansalva"/>
                <a:cs typeface="Mansalva"/>
                <a:sym typeface="Mansalva"/>
              </a:rPr>
              <a:t>Para socios:</a:t>
            </a:r>
            <a:r>
              <a:rPr lang="en-US" sz="3123">
                <a:solidFill>
                  <a:srgbClr val="000000"/>
                </a:solidFill>
                <a:latin typeface="Mansalva"/>
                <a:ea typeface="Mansalva"/>
                <a:cs typeface="Mansalva"/>
                <a:sym typeface="Mansalva"/>
              </a:rPr>
              <a:t> el pago se realizara como siempre, se os mandará un mail donde tendreis el numero de socio, el cual, debéis de poner en el concepto de pago tanto de AMPA como en el nativo. Ej 1410 AMPA -1410 Nativo</a:t>
            </a:r>
          </a:p>
          <a:p>
            <a:pPr algn="l">
              <a:lnSpc>
                <a:spcPts val="4373"/>
              </a:lnSpc>
            </a:pPr>
            <a:r>
              <a:rPr lang="en-US" sz="3123" u="sng">
                <a:solidFill>
                  <a:srgbClr val="000000"/>
                </a:solidFill>
                <a:latin typeface="Mansalva"/>
                <a:ea typeface="Mansalva"/>
                <a:cs typeface="Mansalva"/>
                <a:sym typeface="Mansalva"/>
              </a:rPr>
              <a:t>Para nuevos socios: </a:t>
            </a:r>
            <a:r>
              <a:rPr lang="en-US" sz="3123">
                <a:solidFill>
                  <a:srgbClr val="000000"/>
                </a:solidFill>
                <a:latin typeface="Mansalva"/>
                <a:ea typeface="Mansalva"/>
                <a:cs typeface="Mansalva"/>
                <a:sym typeface="Mansalva"/>
              </a:rPr>
              <a:t>Se debe realizar el formulario en la web del colegio </a:t>
            </a:r>
            <a:r>
              <a:rPr lang="en-US" sz="3123" u="sng">
                <a:solidFill>
                  <a:srgbClr val="000000"/>
                </a:solidFill>
                <a:latin typeface="Mansalva"/>
                <a:ea typeface="Mansalva"/>
                <a:cs typeface="Mansalva"/>
                <a:sym typeface="Mansalva"/>
                <a:hlinkClick r:id="rId8" tooltip="https://ampacedes.wordpress.com/asociate/"/>
              </a:rPr>
              <a:t>https://ampacedes.wordpress.com/asociate/</a:t>
            </a:r>
            <a:r>
              <a:rPr lang="en-US" sz="3123">
                <a:solidFill>
                  <a:srgbClr val="000000"/>
                </a:solidFill>
                <a:latin typeface="Mansalva"/>
                <a:ea typeface="Mansalva"/>
                <a:cs typeface="Mansalva"/>
                <a:sym typeface="Mansalva"/>
              </a:rPr>
              <a:t> y seguir instrucciones. Para el pago mismo procedimiento. </a:t>
            </a:r>
            <a:r>
              <a:rPr lang="en-US" sz="3123">
                <a:solidFill>
                  <a:srgbClr val="000000"/>
                </a:solidFill>
                <a:latin typeface="Mansalva"/>
                <a:ea typeface="Mansalva"/>
                <a:cs typeface="Mansalva"/>
                <a:sym typeface="Mansalva"/>
              </a:rPr>
              <a:t>en el concepto de pago tanto de AMPA como en el nativo. Ej 1410 AMPA -1410 Nativo.</a:t>
            </a:r>
          </a:p>
          <a:p>
            <a:pPr algn="l">
              <a:lnSpc>
                <a:spcPts val="4373"/>
              </a:lnSpc>
            </a:pPr>
            <a:r>
              <a:rPr lang="en-US" sz="3123" u="sng">
                <a:solidFill>
                  <a:srgbClr val="000000"/>
                </a:solidFill>
                <a:latin typeface="Mansalva"/>
                <a:ea typeface="Mansalva"/>
                <a:cs typeface="Mansalva"/>
                <a:sym typeface="Mansalva"/>
              </a:rPr>
              <a:t>Religión/No Religión:</a:t>
            </a:r>
            <a:r>
              <a:rPr lang="en-US" sz="3123">
                <a:solidFill>
                  <a:srgbClr val="000000"/>
                </a:solidFill>
                <a:latin typeface="Mansalva"/>
                <a:ea typeface="Mansalva"/>
                <a:cs typeface="Mansalva"/>
                <a:sym typeface="Mansalva"/>
              </a:rPr>
              <a:t> Volver rellenar el papel.</a:t>
            </a:r>
          </a:p>
          <a:p>
            <a:pPr algn="l">
              <a:lnSpc>
                <a:spcPts val="4373"/>
              </a:lnSpc>
            </a:pPr>
            <a:r>
              <a:rPr lang="en-US" sz="3123" u="sng">
                <a:solidFill>
                  <a:srgbClr val="000000"/>
                </a:solidFill>
                <a:latin typeface="Mansalva"/>
                <a:ea typeface="Mansalva"/>
                <a:cs typeface="Mansalva"/>
                <a:sym typeface="Mansalva"/>
              </a:rPr>
              <a:t>Imagenes</a:t>
            </a:r>
            <a:r>
              <a:rPr lang="en-US" sz="3123">
                <a:solidFill>
                  <a:srgbClr val="000000"/>
                </a:solidFill>
                <a:latin typeface="Mansalva"/>
                <a:ea typeface="Mansalva"/>
                <a:cs typeface="Mansalva"/>
                <a:sym typeface="Mansalva"/>
              </a:rPr>
              <a:t>: Volver a rellenar el papel.</a:t>
            </a:r>
          </a:p>
          <a:p>
            <a:pPr algn="l">
              <a:lnSpc>
                <a:spcPts val="4373"/>
              </a:lnSpc>
            </a:pPr>
            <a:r>
              <a:rPr lang="en-US" sz="3123" u="sng">
                <a:solidFill>
                  <a:srgbClr val="000000"/>
                </a:solidFill>
                <a:latin typeface="Mansalva"/>
                <a:ea typeface="Mansalva"/>
                <a:cs typeface="Mansalva"/>
                <a:sym typeface="Mansalva"/>
              </a:rPr>
              <a:t>Alumnos con alergias:</a:t>
            </a:r>
            <a:r>
              <a:rPr lang="en-US" sz="3123">
                <a:solidFill>
                  <a:srgbClr val="000000"/>
                </a:solidFill>
                <a:latin typeface="Mansalva"/>
                <a:ea typeface="Mansalva"/>
                <a:cs typeface="Mansalva"/>
                <a:sym typeface="Mansalva"/>
              </a:rPr>
              <a:t> Actualizar información. Y traer los medicamentos pertinentes.</a:t>
            </a:r>
          </a:p>
          <a:p>
            <a:pPr algn="l">
              <a:lnSpc>
                <a:spcPts val="4373"/>
              </a:lnSpc>
            </a:pPr>
            <a:r>
              <a:rPr lang="en-US" sz="3123" u="sng">
                <a:solidFill>
                  <a:srgbClr val="000000"/>
                </a:solidFill>
                <a:latin typeface="Mansalva"/>
                <a:ea typeface="Mansalva"/>
                <a:cs typeface="Mansalva"/>
                <a:sym typeface="Mansalva"/>
              </a:rPr>
              <a:t>Seguro escolar:</a:t>
            </a:r>
            <a:r>
              <a:rPr lang="en-US" sz="3123">
                <a:solidFill>
                  <a:srgbClr val="000000"/>
                </a:solidFill>
                <a:latin typeface="Mansalva"/>
                <a:ea typeface="Mansalva"/>
                <a:cs typeface="Mansalva"/>
                <a:sym typeface="Mansalva"/>
              </a:rPr>
              <a:t> Es aconsejable ya que tiene una cobertura amplia.</a:t>
            </a:r>
          </a:p>
          <a:p>
            <a:pPr algn="l">
              <a:lnSpc>
                <a:spcPts val="4373"/>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478469" y="125712"/>
            <a:ext cx="8880870" cy="1625002"/>
          </a:xfrm>
          <a:prstGeom prst="rect">
            <a:avLst/>
          </a:prstGeom>
        </p:spPr>
        <p:txBody>
          <a:bodyPr anchor="t" rtlCol="false" tIns="0" lIns="0" bIns="0" rIns="0">
            <a:spAutoFit/>
          </a:bodyPr>
          <a:lstStyle/>
          <a:p>
            <a:pPr algn="ctr">
              <a:lnSpc>
                <a:spcPts val="13312"/>
              </a:lnSpc>
              <a:spcBef>
                <a:spcPct val="0"/>
              </a:spcBef>
            </a:pPr>
            <a:r>
              <a:rPr lang="en-US" sz="9509" spc="-266">
                <a:solidFill>
                  <a:srgbClr val="B33130"/>
                </a:solidFill>
                <a:latin typeface="Mansalva"/>
                <a:ea typeface="Mansalva"/>
                <a:cs typeface="Mansalva"/>
                <a:sym typeface="Mansalva"/>
              </a:rPr>
              <a:t>Pautas tutoriales:</a:t>
            </a:r>
          </a:p>
        </p:txBody>
      </p:sp>
      <p:sp>
        <p:nvSpPr>
          <p:cNvPr name="TextBox 9" id="9"/>
          <p:cNvSpPr txBox="true"/>
          <p:nvPr/>
        </p:nvSpPr>
        <p:spPr>
          <a:xfrm rot="0">
            <a:off x="478469" y="1936591"/>
            <a:ext cx="12217613" cy="8035925"/>
          </a:xfrm>
          <a:prstGeom prst="rect">
            <a:avLst/>
          </a:prstGeom>
        </p:spPr>
        <p:txBody>
          <a:bodyPr anchor="t" rtlCol="false" tIns="0" lIns="0" bIns="0" rIns="0">
            <a:spAutoFit/>
          </a:bodyPr>
          <a:lstStyle/>
          <a:p>
            <a:pPr algn="l">
              <a:lnSpc>
                <a:spcPts val="4900"/>
              </a:lnSpc>
              <a:spcBef>
                <a:spcPct val="0"/>
              </a:spcBef>
            </a:pPr>
            <a:r>
              <a:rPr lang="en-US" sz="3500" spc="-98">
                <a:solidFill>
                  <a:srgbClr val="000000"/>
                </a:solidFill>
                <a:latin typeface="Mansalva"/>
                <a:ea typeface="Mansalva"/>
                <a:cs typeface="Mansalva"/>
                <a:sym typeface="Mansalva"/>
              </a:rPr>
              <a:t>Evaluación inicial primeros días. </a:t>
            </a:r>
          </a:p>
          <a:p>
            <a:pPr algn="l">
              <a:lnSpc>
                <a:spcPts val="4900"/>
              </a:lnSpc>
              <a:spcBef>
                <a:spcPct val="0"/>
              </a:spcBef>
            </a:pPr>
            <a:r>
              <a:rPr lang="en-US" sz="3500" spc="-98">
                <a:solidFill>
                  <a:srgbClr val="000000"/>
                </a:solidFill>
                <a:latin typeface="Mansalva"/>
                <a:ea typeface="Mansalva"/>
                <a:cs typeface="Mansalva"/>
                <a:sym typeface="Mansalva"/>
              </a:rPr>
              <a:t>Lengua y matemáticas: examen cada dos temas. </a:t>
            </a:r>
          </a:p>
          <a:p>
            <a:pPr algn="l">
              <a:lnSpc>
                <a:spcPts val="4900"/>
              </a:lnSpc>
              <a:spcBef>
                <a:spcPct val="0"/>
              </a:spcBef>
            </a:pPr>
            <a:r>
              <a:rPr lang="en-US" sz="3500" spc="-98">
                <a:solidFill>
                  <a:srgbClr val="000000"/>
                </a:solidFill>
                <a:latin typeface="Mansalva"/>
                <a:ea typeface="Mansalva"/>
                <a:cs typeface="Mansalva"/>
                <a:sym typeface="Mansalva"/>
              </a:rPr>
              <a:t>Libro y libreta 🡪 ida/vuelta (deberes). </a:t>
            </a:r>
          </a:p>
          <a:p>
            <a:pPr algn="l">
              <a:lnSpc>
                <a:spcPts val="4900"/>
              </a:lnSpc>
              <a:spcBef>
                <a:spcPct val="0"/>
              </a:spcBef>
            </a:pPr>
            <a:r>
              <a:rPr lang="en-US" sz="3500" spc="-98">
                <a:solidFill>
                  <a:srgbClr val="000000"/>
                </a:solidFill>
                <a:latin typeface="Mansalva"/>
                <a:ea typeface="Mansalva"/>
                <a:cs typeface="Mansalva"/>
                <a:sym typeface="Mansalva"/>
              </a:rPr>
              <a:t>Matemáticas: Cálculo en todos los exámenes. </a:t>
            </a:r>
          </a:p>
          <a:p>
            <a:pPr algn="l">
              <a:lnSpc>
                <a:spcPts val="4900"/>
              </a:lnSpc>
              <a:spcBef>
                <a:spcPct val="0"/>
              </a:spcBef>
            </a:pPr>
            <a:r>
              <a:rPr lang="en-US" sz="3500" spc="-98">
                <a:solidFill>
                  <a:srgbClr val="000000"/>
                </a:solidFill>
                <a:latin typeface="Mansalva"/>
                <a:ea typeface="Mansalva"/>
                <a:cs typeface="Mansalva"/>
                <a:sym typeface="Mansalva"/>
              </a:rPr>
              <a:t>Lengua: Insistir mucho en la ortografía. Lectura obligatoria de 1 libro trimestral. (1 elegido por los tutores al año)</a:t>
            </a:r>
          </a:p>
          <a:p>
            <a:pPr algn="l">
              <a:lnSpc>
                <a:spcPts val="4900"/>
              </a:lnSpc>
              <a:spcBef>
                <a:spcPct val="0"/>
              </a:spcBef>
            </a:pPr>
            <a:r>
              <a:rPr lang="en-US" sz="3500" spc="-98">
                <a:solidFill>
                  <a:srgbClr val="000000"/>
                </a:solidFill>
                <a:latin typeface="Mansalva"/>
                <a:ea typeface="Mansalva"/>
                <a:cs typeface="Mansalva"/>
                <a:sym typeface="Mansalva"/>
              </a:rPr>
              <a:t>English: examen por tema. Class book y work book. Ver TV en inglés. </a:t>
            </a:r>
          </a:p>
          <a:p>
            <a:pPr algn="l">
              <a:lnSpc>
                <a:spcPts val="4900"/>
              </a:lnSpc>
              <a:spcBef>
                <a:spcPct val="0"/>
              </a:spcBef>
            </a:pPr>
            <a:r>
              <a:rPr lang="en-US" sz="3500" spc="-98">
                <a:solidFill>
                  <a:srgbClr val="000000"/>
                </a:solidFill>
                <a:latin typeface="Mansalva"/>
                <a:ea typeface="Mansalva"/>
                <a:cs typeface="Mansalva"/>
                <a:sym typeface="Mansalva"/>
              </a:rPr>
              <a:t>Science: Examen por tema. Trabajo con libro y materiales complementarios. </a:t>
            </a:r>
          </a:p>
          <a:p>
            <a:pPr algn="l">
              <a:lnSpc>
                <a:spcPts val="4900"/>
              </a:lnSpc>
              <a:spcBef>
                <a:spcPct val="0"/>
              </a:spcBef>
            </a:pPr>
            <a:r>
              <a:rPr lang="en-US" sz="3500" spc="-98">
                <a:solidFill>
                  <a:srgbClr val="000000"/>
                </a:solidFill>
                <a:latin typeface="Mansalva"/>
                <a:ea typeface="Mansalva"/>
                <a:cs typeface="Mansalva"/>
                <a:sym typeface="Mansalva"/>
              </a:rPr>
              <a:t>Educación física: bolsita con toalla, gel de manos y desodorante roll on de plástico.</a:t>
            </a:r>
          </a:p>
          <a:p>
            <a:pPr algn="l">
              <a:lnSpc>
                <a:spcPts val="4900"/>
              </a:lnSpc>
              <a:spcBef>
                <a:spcPct val="0"/>
              </a:spcBef>
            </a:pPr>
            <a:r>
              <a:rPr lang="en-US" sz="3500" spc="-98">
                <a:solidFill>
                  <a:srgbClr val="000000"/>
                </a:solidFill>
                <a:latin typeface="Mansalva"/>
                <a:ea typeface="Mansalva"/>
                <a:cs typeface="Mansalva"/>
                <a:sym typeface="Mansalva"/>
              </a:rPr>
              <a:t>Música:  Carrillón.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55" r="0" b="-555"/>
            </a:stretch>
          </a:blipFill>
        </p:spPr>
      </p:sp>
      <p:sp>
        <p:nvSpPr>
          <p:cNvPr name="Freeform 3" id="3"/>
          <p:cNvSpPr/>
          <p:nvPr/>
        </p:nvSpPr>
        <p:spPr>
          <a:xfrm flipH="false" flipV="false" rot="-622593">
            <a:off x="15930563" y="1242637"/>
            <a:ext cx="2657474" cy="3105007"/>
          </a:xfrm>
          <a:custGeom>
            <a:avLst/>
            <a:gdLst/>
            <a:ahLst/>
            <a:cxnLst/>
            <a:rect r="r" b="b" t="t" l="l"/>
            <a:pathLst>
              <a:path h="3105007" w="2657474">
                <a:moveTo>
                  <a:pt x="0" y="0"/>
                </a:moveTo>
                <a:lnTo>
                  <a:pt x="2657474" y="0"/>
                </a:lnTo>
                <a:lnTo>
                  <a:pt x="2657474" y="3105007"/>
                </a:lnTo>
                <a:lnTo>
                  <a:pt x="0" y="3105007"/>
                </a:lnTo>
                <a:lnTo>
                  <a:pt x="0" y="0"/>
                </a:lnTo>
                <a:close/>
              </a:path>
            </a:pathLst>
          </a:custGeom>
          <a:blipFill>
            <a:blip r:embed="rId3"/>
            <a:stretch>
              <a:fillRect l="0" t="0" r="0" b="0"/>
            </a:stretch>
          </a:blipFill>
        </p:spPr>
      </p:sp>
      <p:sp>
        <p:nvSpPr>
          <p:cNvPr name="Freeform 4" id="4"/>
          <p:cNvSpPr/>
          <p:nvPr/>
        </p:nvSpPr>
        <p:spPr>
          <a:xfrm flipH="false" flipV="false" rot="465282">
            <a:off x="12888915" y="2000239"/>
            <a:ext cx="2124031" cy="3002165"/>
          </a:xfrm>
          <a:custGeom>
            <a:avLst/>
            <a:gdLst/>
            <a:ahLst/>
            <a:cxnLst/>
            <a:rect r="r" b="b" t="t" l="l"/>
            <a:pathLst>
              <a:path h="3002165" w="2124031">
                <a:moveTo>
                  <a:pt x="0" y="0"/>
                </a:moveTo>
                <a:lnTo>
                  <a:pt x="2124032" y="0"/>
                </a:lnTo>
                <a:lnTo>
                  <a:pt x="2124032" y="3002164"/>
                </a:lnTo>
                <a:lnTo>
                  <a:pt x="0" y="3002164"/>
                </a:lnTo>
                <a:lnTo>
                  <a:pt x="0" y="0"/>
                </a:lnTo>
                <a:close/>
              </a:path>
            </a:pathLst>
          </a:custGeom>
          <a:blipFill>
            <a:blip r:embed="rId4"/>
            <a:stretch>
              <a:fillRect l="0" t="0" r="0" b="0"/>
            </a:stretch>
          </a:blipFill>
        </p:spPr>
      </p:sp>
      <p:sp>
        <p:nvSpPr>
          <p:cNvPr name="Freeform 5" id="5"/>
          <p:cNvSpPr/>
          <p:nvPr/>
        </p:nvSpPr>
        <p:spPr>
          <a:xfrm flipH="false" flipV="false" rot="0">
            <a:off x="15880221" y="3825266"/>
            <a:ext cx="6263117" cy="2434787"/>
          </a:xfrm>
          <a:custGeom>
            <a:avLst/>
            <a:gdLst/>
            <a:ahLst/>
            <a:cxnLst/>
            <a:rect r="r" b="b" t="t" l="l"/>
            <a:pathLst>
              <a:path h="2434787" w="6263117">
                <a:moveTo>
                  <a:pt x="0" y="0"/>
                </a:moveTo>
                <a:lnTo>
                  <a:pt x="6263117" y="0"/>
                </a:lnTo>
                <a:lnTo>
                  <a:pt x="6263117" y="2434787"/>
                </a:lnTo>
                <a:lnTo>
                  <a:pt x="0" y="2434787"/>
                </a:lnTo>
                <a:lnTo>
                  <a:pt x="0" y="0"/>
                </a:lnTo>
                <a:close/>
              </a:path>
            </a:pathLst>
          </a:custGeom>
          <a:blipFill>
            <a:blip r:embed="rId5"/>
            <a:stretch>
              <a:fillRect l="0" t="0" r="0" b="0"/>
            </a:stretch>
          </a:blipFill>
        </p:spPr>
      </p:sp>
      <p:sp>
        <p:nvSpPr>
          <p:cNvPr name="Freeform 6" id="6"/>
          <p:cNvSpPr/>
          <p:nvPr/>
        </p:nvSpPr>
        <p:spPr>
          <a:xfrm flipH="false" flipV="false" rot="-1115822">
            <a:off x="14130616" y="3126124"/>
            <a:ext cx="2494757" cy="2636468"/>
          </a:xfrm>
          <a:custGeom>
            <a:avLst/>
            <a:gdLst/>
            <a:ahLst/>
            <a:cxnLst/>
            <a:rect r="r" b="b" t="t" l="l"/>
            <a:pathLst>
              <a:path h="2636468" w="2494757">
                <a:moveTo>
                  <a:pt x="0" y="0"/>
                </a:moveTo>
                <a:lnTo>
                  <a:pt x="2494757" y="0"/>
                </a:lnTo>
                <a:lnTo>
                  <a:pt x="2494757" y="2636468"/>
                </a:lnTo>
                <a:lnTo>
                  <a:pt x="0" y="2636468"/>
                </a:lnTo>
                <a:lnTo>
                  <a:pt x="0" y="0"/>
                </a:lnTo>
                <a:close/>
              </a:path>
            </a:pathLst>
          </a:custGeom>
          <a:blipFill>
            <a:blip r:embed="rId6"/>
            <a:stretch>
              <a:fillRect l="0" t="0" r="0" b="0"/>
            </a:stretch>
          </a:blipFill>
        </p:spPr>
      </p:sp>
      <p:sp>
        <p:nvSpPr>
          <p:cNvPr name="Freeform 7" id="7"/>
          <p:cNvSpPr/>
          <p:nvPr/>
        </p:nvSpPr>
        <p:spPr>
          <a:xfrm flipH="false" flipV="false" rot="0">
            <a:off x="10833602" y="44609"/>
            <a:ext cx="5046620" cy="1968182"/>
          </a:xfrm>
          <a:custGeom>
            <a:avLst/>
            <a:gdLst/>
            <a:ahLst/>
            <a:cxnLst/>
            <a:rect r="r" b="b" t="t" l="l"/>
            <a:pathLst>
              <a:path h="1968182" w="5046620">
                <a:moveTo>
                  <a:pt x="0" y="0"/>
                </a:moveTo>
                <a:lnTo>
                  <a:pt x="5046619" y="0"/>
                </a:lnTo>
                <a:lnTo>
                  <a:pt x="5046619" y="1968182"/>
                </a:lnTo>
                <a:lnTo>
                  <a:pt x="0" y="1968182"/>
                </a:lnTo>
                <a:lnTo>
                  <a:pt x="0" y="0"/>
                </a:lnTo>
                <a:close/>
              </a:path>
            </a:pathLst>
          </a:custGeom>
          <a:blipFill>
            <a:blip r:embed="rId7"/>
            <a:stretch>
              <a:fillRect l="0" t="0" r="0" b="0"/>
            </a:stretch>
          </a:blipFill>
        </p:spPr>
      </p:sp>
      <p:sp>
        <p:nvSpPr>
          <p:cNvPr name="TextBox 8" id="8"/>
          <p:cNvSpPr txBox="true"/>
          <p:nvPr/>
        </p:nvSpPr>
        <p:spPr>
          <a:xfrm rot="0">
            <a:off x="693771" y="1622357"/>
            <a:ext cx="13481685" cy="7453486"/>
          </a:xfrm>
          <a:prstGeom prst="rect">
            <a:avLst/>
          </a:prstGeom>
        </p:spPr>
        <p:txBody>
          <a:bodyPr anchor="t" rtlCol="false" tIns="0" lIns="0" bIns="0" rIns="0">
            <a:spAutoFit/>
          </a:bodyPr>
          <a:lstStyle/>
          <a:p>
            <a:pPr algn="l">
              <a:lnSpc>
                <a:spcPts val="5378"/>
              </a:lnSpc>
              <a:spcBef>
                <a:spcPct val="0"/>
              </a:spcBef>
            </a:pPr>
            <a:r>
              <a:rPr lang="en-US" sz="3841" spc="-107">
                <a:solidFill>
                  <a:srgbClr val="000000"/>
                </a:solidFill>
                <a:latin typeface="Mansalva"/>
                <a:ea typeface="Mansalva"/>
                <a:cs typeface="Mansalva"/>
                <a:sym typeface="Mansalva"/>
              </a:rPr>
              <a:t>Deberes 🡪libreta (todos). </a:t>
            </a:r>
          </a:p>
          <a:p>
            <a:pPr algn="l">
              <a:lnSpc>
                <a:spcPts val="5378"/>
              </a:lnSpc>
              <a:spcBef>
                <a:spcPct val="0"/>
              </a:spcBef>
            </a:pPr>
            <a:r>
              <a:rPr lang="en-US" sz="3841" spc="-107">
                <a:solidFill>
                  <a:srgbClr val="000000"/>
                </a:solidFill>
                <a:latin typeface="Mansalva"/>
                <a:ea typeface="Mansalva"/>
                <a:cs typeface="Mansalva"/>
                <a:sym typeface="Mansalva"/>
              </a:rPr>
              <a:t>Uso del bolígrafo obligatorio.</a:t>
            </a:r>
          </a:p>
          <a:p>
            <a:pPr algn="l">
              <a:lnSpc>
                <a:spcPts val="5378"/>
              </a:lnSpc>
              <a:spcBef>
                <a:spcPct val="0"/>
              </a:spcBef>
            </a:pPr>
            <a:r>
              <a:rPr lang="en-US" sz="3841" spc="-107">
                <a:solidFill>
                  <a:srgbClr val="000000"/>
                </a:solidFill>
                <a:latin typeface="Mansalva"/>
                <a:ea typeface="Mansalva"/>
                <a:cs typeface="Mansalva"/>
                <a:sym typeface="Mansalva"/>
              </a:rPr>
              <a:t>Blog. 🡪 información general y relevante que afecta a todos los alumnos del curso. </a:t>
            </a:r>
          </a:p>
          <a:p>
            <a:pPr algn="l">
              <a:lnSpc>
                <a:spcPts val="5378"/>
              </a:lnSpc>
              <a:spcBef>
                <a:spcPct val="0"/>
              </a:spcBef>
            </a:pPr>
            <a:r>
              <a:rPr lang="en-US" sz="3841" spc="-107">
                <a:solidFill>
                  <a:srgbClr val="000000"/>
                </a:solidFill>
                <a:latin typeface="Mansalva"/>
                <a:ea typeface="Mansalva"/>
                <a:cs typeface="Mansalva"/>
                <a:sym typeface="Mansalva"/>
              </a:rPr>
              <a:t>Comunicación familias: a través del correo electrónico. </a:t>
            </a:r>
          </a:p>
          <a:p>
            <a:pPr algn="l">
              <a:lnSpc>
                <a:spcPts val="5378"/>
              </a:lnSpc>
              <a:spcBef>
                <a:spcPct val="0"/>
              </a:spcBef>
            </a:pPr>
            <a:r>
              <a:rPr lang="en-US" sz="3841" spc="-107">
                <a:solidFill>
                  <a:srgbClr val="000000"/>
                </a:solidFill>
                <a:latin typeface="Mansalva"/>
                <a:ea typeface="Mansalva"/>
                <a:cs typeface="Mansalva"/>
                <a:sym typeface="Mansalva"/>
              </a:rPr>
              <a:t>Uniforme:  Etiquetas con nombre para evitar losproblemas de todos los años. Obligatoriedad de cumplir con las normas del centro.</a:t>
            </a:r>
          </a:p>
          <a:p>
            <a:pPr algn="l">
              <a:lnSpc>
                <a:spcPts val="5378"/>
              </a:lnSpc>
              <a:spcBef>
                <a:spcPct val="0"/>
              </a:spcBef>
            </a:pPr>
            <a:r>
              <a:rPr lang="en-US" sz="3841" spc="-107">
                <a:solidFill>
                  <a:srgbClr val="000000"/>
                </a:solidFill>
                <a:latin typeface="Mansalva"/>
                <a:ea typeface="Mansalva"/>
                <a:cs typeface="Mansalva"/>
                <a:sym typeface="Mansalva"/>
              </a:rPr>
              <a:t>Faltas de asistencia o salidas del centro con justificante o autorización.</a:t>
            </a:r>
          </a:p>
          <a:p>
            <a:pPr algn="l">
              <a:lnSpc>
                <a:spcPts val="5378"/>
              </a:lnSpc>
              <a:spcBef>
                <a:spcPct val="0"/>
              </a:spcBef>
            </a:pPr>
            <a:r>
              <a:rPr lang="en-US" sz="3841" spc="-107">
                <a:solidFill>
                  <a:srgbClr val="000000"/>
                </a:solidFill>
                <a:latin typeface="Mansalva"/>
                <a:ea typeface="Mansalva"/>
                <a:cs typeface="Mansalva"/>
                <a:sym typeface="Mansalva"/>
              </a:rPr>
              <a:t>En el colegio se dejan el estuche y material de utilización regular para evitar olvidos (reglas, rotuladores…).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DAHUH5u75Sk</dc:identifier>
  <dcterms:modified xsi:type="dcterms:W3CDTF">2011-08-01T06:04:30Z</dcterms:modified>
  <cp:revision>1</cp:revision>
  <dc:title>Reunión inicial 6º</dc:title>
</cp:coreProperties>
</file>