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1"/>
  </p:sldMasterIdLst>
  <p:notesMasterIdLst>
    <p:notesMasterId r:id="rId28"/>
  </p:notesMasterIdLst>
  <p:handoutMasterIdLst>
    <p:handoutMasterId r:id="rId29"/>
  </p:handoutMasterIdLst>
  <p:sldIdLst>
    <p:sldId id="257" r:id="rId2"/>
    <p:sldId id="258" r:id="rId3"/>
    <p:sldId id="260" r:id="rId4"/>
    <p:sldId id="261" r:id="rId5"/>
    <p:sldId id="259" r:id="rId6"/>
    <p:sldId id="262" r:id="rId7"/>
    <p:sldId id="282" r:id="rId8"/>
    <p:sldId id="263" r:id="rId9"/>
    <p:sldId id="264" r:id="rId10"/>
    <p:sldId id="265" r:id="rId11"/>
    <p:sldId id="266" r:id="rId12"/>
    <p:sldId id="270" r:id="rId13"/>
    <p:sldId id="271" r:id="rId14"/>
    <p:sldId id="273" r:id="rId15"/>
    <p:sldId id="267" r:id="rId16"/>
    <p:sldId id="268" r:id="rId17"/>
    <p:sldId id="269" r:id="rId18"/>
    <p:sldId id="278" r:id="rId19"/>
    <p:sldId id="274" r:id="rId20"/>
    <p:sldId id="275" r:id="rId21"/>
    <p:sldId id="283" r:id="rId22"/>
    <p:sldId id="276" r:id="rId23"/>
    <p:sldId id="277" r:id="rId24"/>
    <p:sldId id="279" r:id="rId25"/>
    <p:sldId id="280" r:id="rId26"/>
    <p:sldId id="281" r:id="rId27"/>
  </p:sldIdLst>
  <p:sldSz cx="12188825" cy="6858000"/>
  <p:notesSz cx="6858000" cy="9144000"/>
  <p:defaultTextStyle>
    <a:defPPr rtl="0">
      <a:defRPr lang="es-e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182" autoAdjust="0"/>
  </p:normalViewPr>
  <p:slideViewPr>
    <p:cSldViewPr showGuides="1">
      <p:cViewPr varScale="1">
        <p:scale>
          <a:sx n="81" d="100"/>
          <a:sy n="81" d="100"/>
        </p:scale>
        <p:origin x="754" y="62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2" d="100"/>
          <a:sy n="72" d="100"/>
        </p:scale>
        <p:origin x="3252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an carlos vilches" userId="def6ad1f4b77f0ad" providerId="LiveId" clId="{687838FB-1AC8-4C1C-B1E2-666402D629E2}"/>
    <pc:docChg chg="undo custSel addSld delSld modSld sldOrd addSection delSection">
      <pc:chgData name="juan carlos vilches" userId="def6ad1f4b77f0ad" providerId="LiveId" clId="{687838FB-1AC8-4C1C-B1E2-666402D629E2}" dt="2026-09-03T10:29:08.071" v="1740" actId="20577"/>
      <pc:docMkLst>
        <pc:docMk/>
      </pc:docMkLst>
      <pc:sldChg chg="addSp delSp modSp mod">
        <pc:chgData name="juan carlos vilches" userId="def6ad1f4b77f0ad" providerId="LiveId" clId="{687838FB-1AC8-4C1C-B1E2-666402D629E2}" dt="2026-09-01T15:57:05.602" v="1462" actId="14100"/>
        <pc:sldMkLst>
          <pc:docMk/>
          <pc:sldMk cId="168988781" sldId="257"/>
        </pc:sldMkLst>
        <pc:spChg chg="mod">
          <ac:chgData name="juan carlos vilches" userId="def6ad1f4b77f0ad" providerId="LiveId" clId="{687838FB-1AC8-4C1C-B1E2-666402D629E2}" dt="2026-09-01T15:49:50.378" v="1457" actId="20577"/>
          <ac:spMkLst>
            <pc:docMk/>
            <pc:sldMk cId="168988781" sldId="257"/>
            <ac:spMk id="2" creationId="{00000000-0000-0000-0000-000000000000}"/>
          </ac:spMkLst>
        </pc:spChg>
        <pc:picChg chg="add mod">
          <ac:chgData name="juan carlos vilches" userId="def6ad1f4b77f0ad" providerId="LiveId" clId="{687838FB-1AC8-4C1C-B1E2-666402D629E2}" dt="2026-09-01T15:57:05.602" v="1462" actId="14100"/>
          <ac:picMkLst>
            <pc:docMk/>
            <pc:sldMk cId="168988781" sldId="257"/>
            <ac:picMk id="5" creationId="{1CB55A67-1628-339F-9ACD-C5E33CCC6D69}"/>
          </ac:picMkLst>
        </pc:picChg>
      </pc:sldChg>
      <pc:sldChg chg="modSp mod">
        <pc:chgData name="juan carlos vilches" userId="def6ad1f4b77f0ad" providerId="LiveId" clId="{687838FB-1AC8-4C1C-B1E2-666402D629E2}" dt="2026-09-01T10:10:16.464" v="587" actId="20577"/>
        <pc:sldMkLst>
          <pc:docMk/>
          <pc:sldMk cId="3422892359" sldId="259"/>
        </pc:sldMkLst>
        <pc:spChg chg="mod">
          <ac:chgData name="juan carlos vilches" userId="def6ad1f4b77f0ad" providerId="LiveId" clId="{687838FB-1AC8-4C1C-B1E2-666402D629E2}" dt="2026-09-01T10:10:16.464" v="587" actId="20577"/>
          <ac:spMkLst>
            <pc:docMk/>
            <pc:sldMk cId="3422892359" sldId="259"/>
            <ac:spMk id="3" creationId="{00000000-0000-0000-0000-000000000000}"/>
          </ac:spMkLst>
        </pc:spChg>
      </pc:sldChg>
      <pc:sldChg chg="modSp mod">
        <pc:chgData name="juan carlos vilches" userId="def6ad1f4b77f0ad" providerId="LiveId" clId="{687838FB-1AC8-4C1C-B1E2-666402D629E2}" dt="2026-09-01T09:59:32.241" v="2" actId="20577"/>
        <pc:sldMkLst>
          <pc:docMk/>
          <pc:sldMk cId="603293906" sldId="260"/>
        </pc:sldMkLst>
        <pc:spChg chg="mod">
          <ac:chgData name="juan carlos vilches" userId="def6ad1f4b77f0ad" providerId="LiveId" clId="{687838FB-1AC8-4C1C-B1E2-666402D629E2}" dt="2026-09-01T09:59:32.241" v="2" actId="20577"/>
          <ac:spMkLst>
            <pc:docMk/>
            <pc:sldMk cId="603293906" sldId="260"/>
            <ac:spMk id="3" creationId="{00000000-0000-0000-0000-000000000000}"/>
          </ac:spMkLst>
        </pc:spChg>
      </pc:sldChg>
      <pc:sldChg chg="modSp mod">
        <pc:chgData name="juan carlos vilches" userId="def6ad1f4b77f0ad" providerId="LiveId" clId="{687838FB-1AC8-4C1C-B1E2-666402D629E2}" dt="2026-09-02T10:06:57.979" v="1675" actId="20577"/>
        <pc:sldMkLst>
          <pc:docMk/>
          <pc:sldMk cId="1627192060" sldId="261"/>
        </pc:sldMkLst>
        <pc:graphicFrameChg chg="modGraphic">
          <ac:chgData name="juan carlos vilches" userId="def6ad1f4b77f0ad" providerId="LiveId" clId="{687838FB-1AC8-4C1C-B1E2-666402D629E2}" dt="2026-09-02T10:06:57.979" v="1675" actId="20577"/>
          <ac:graphicFrameMkLst>
            <pc:docMk/>
            <pc:sldMk cId="1627192060" sldId="261"/>
            <ac:graphicFrameMk id="4" creationId="{1C05509B-9F56-13B4-5C3E-82D3FD7BDB5A}"/>
          </ac:graphicFrameMkLst>
        </pc:graphicFrameChg>
      </pc:sldChg>
      <pc:sldChg chg="modSp mod">
        <pc:chgData name="juan carlos vilches" userId="def6ad1f4b77f0ad" providerId="LiveId" clId="{687838FB-1AC8-4C1C-B1E2-666402D629E2}" dt="2026-09-02T10:08:15.686" v="1698" actId="20577"/>
        <pc:sldMkLst>
          <pc:docMk/>
          <pc:sldMk cId="397904132" sldId="262"/>
        </pc:sldMkLst>
        <pc:spChg chg="mod">
          <ac:chgData name="juan carlos vilches" userId="def6ad1f4b77f0ad" providerId="LiveId" clId="{687838FB-1AC8-4C1C-B1E2-666402D629E2}" dt="2026-09-02T10:08:15.686" v="1698" actId="20577"/>
          <ac:spMkLst>
            <pc:docMk/>
            <pc:sldMk cId="397904132" sldId="262"/>
            <ac:spMk id="3" creationId="{00000000-0000-0000-0000-000000000000}"/>
          </ac:spMkLst>
        </pc:spChg>
      </pc:sldChg>
      <pc:sldChg chg="addSp modSp mod">
        <pc:chgData name="juan carlos vilches" userId="def6ad1f4b77f0ad" providerId="LiveId" clId="{687838FB-1AC8-4C1C-B1E2-666402D629E2}" dt="2026-09-01T15:48:52.176" v="1451" actId="1076"/>
        <pc:sldMkLst>
          <pc:docMk/>
          <pc:sldMk cId="977229791" sldId="263"/>
        </pc:sldMkLst>
        <pc:spChg chg="mod">
          <ac:chgData name="juan carlos vilches" userId="def6ad1f4b77f0ad" providerId="LiveId" clId="{687838FB-1AC8-4C1C-B1E2-666402D629E2}" dt="2026-09-01T15:48:31.026" v="1429" actId="20577"/>
          <ac:spMkLst>
            <pc:docMk/>
            <pc:sldMk cId="977229791" sldId="263"/>
            <ac:spMk id="3" creationId="{00000000-0000-0000-0000-000000000000}"/>
          </ac:spMkLst>
        </pc:spChg>
        <pc:spChg chg="add mod">
          <ac:chgData name="juan carlos vilches" userId="def6ad1f4b77f0ad" providerId="LiveId" clId="{687838FB-1AC8-4C1C-B1E2-666402D629E2}" dt="2026-09-01T15:48:52.176" v="1451" actId="1076"/>
          <ac:spMkLst>
            <pc:docMk/>
            <pc:sldMk cId="977229791" sldId="263"/>
            <ac:spMk id="4" creationId="{02FA9D68-1514-4128-665A-70B7F06521C7}"/>
          </ac:spMkLst>
        </pc:spChg>
      </pc:sldChg>
      <pc:sldChg chg="addSp modSp mod">
        <pc:chgData name="juan carlos vilches" userId="def6ad1f4b77f0ad" providerId="LiveId" clId="{687838FB-1AC8-4C1C-B1E2-666402D629E2}" dt="2026-09-01T15:48:24.327" v="1428" actId="20577"/>
        <pc:sldMkLst>
          <pc:docMk/>
          <pc:sldMk cId="1603891575" sldId="264"/>
        </pc:sldMkLst>
        <pc:spChg chg="add mod">
          <ac:chgData name="juan carlos vilches" userId="def6ad1f4b77f0ad" providerId="LiveId" clId="{687838FB-1AC8-4C1C-B1E2-666402D629E2}" dt="2026-09-01T15:48:24.327" v="1428" actId="20577"/>
          <ac:spMkLst>
            <pc:docMk/>
            <pc:sldMk cId="1603891575" sldId="264"/>
            <ac:spMk id="2" creationId="{4DF7A565-E814-34E8-587C-0E0F8E88E9C0}"/>
          </ac:spMkLst>
        </pc:spChg>
        <pc:spChg chg="mod">
          <ac:chgData name="juan carlos vilches" userId="def6ad1f4b77f0ad" providerId="LiveId" clId="{687838FB-1AC8-4C1C-B1E2-666402D629E2}" dt="2026-09-01T15:48:17.856" v="1415" actId="20577"/>
          <ac:spMkLst>
            <pc:docMk/>
            <pc:sldMk cId="1603891575" sldId="264"/>
            <ac:spMk id="3" creationId="{00000000-0000-0000-0000-000000000000}"/>
          </ac:spMkLst>
        </pc:spChg>
      </pc:sldChg>
      <pc:sldChg chg="addSp modSp mod">
        <pc:chgData name="juan carlos vilches" userId="def6ad1f4b77f0ad" providerId="LiveId" clId="{687838FB-1AC8-4C1C-B1E2-666402D629E2}" dt="2026-09-01T15:48:11.586" v="1414" actId="27636"/>
        <pc:sldMkLst>
          <pc:docMk/>
          <pc:sldMk cId="3111672502" sldId="265"/>
        </pc:sldMkLst>
        <pc:spChg chg="add mod">
          <ac:chgData name="juan carlos vilches" userId="def6ad1f4b77f0ad" providerId="LiveId" clId="{687838FB-1AC8-4C1C-B1E2-666402D629E2}" dt="2026-09-01T15:48:08.628" v="1412" actId="20577"/>
          <ac:spMkLst>
            <pc:docMk/>
            <pc:sldMk cId="3111672502" sldId="265"/>
            <ac:spMk id="2" creationId="{644A7B0A-A217-4120-3E66-5AEF08F19C4C}"/>
          </ac:spMkLst>
        </pc:spChg>
        <pc:spChg chg="mod">
          <ac:chgData name="juan carlos vilches" userId="def6ad1f4b77f0ad" providerId="LiveId" clId="{687838FB-1AC8-4C1C-B1E2-666402D629E2}" dt="2026-09-01T15:48:11.586" v="1414" actId="27636"/>
          <ac:spMkLst>
            <pc:docMk/>
            <pc:sldMk cId="3111672502" sldId="265"/>
            <ac:spMk id="3" creationId="{00000000-0000-0000-0000-000000000000}"/>
          </ac:spMkLst>
        </pc:spChg>
      </pc:sldChg>
      <pc:sldChg chg="addSp modSp mod">
        <pc:chgData name="juan carlos vilches" userId="def6ad1f4b77f0ad" providerId="LiveId" clId="{687838FB-1AC8-4C1C-B1E2-666402D629E2}" dt="2026-09-01T15:47:33.146" v="1383" actId="27636"/>
        <pc:sldMkLst>
          <pc:docMk/>
          <pc:sldMk cId="1097249794" sldId="266"/>
        </pc:sldMkLst>
        <pc:spChg chg="add mod">
          <ac:chgData name="juan carlos vilches" userId="def6ad1f4b77f0ad" providerId="LiveId" clId="{687838FB-1AC8-4C1C-B1E2-666402D629E2}" dt="2026-09-01T15:47:29.876" v="1381" actId="120"/>
          <ac:spMkLst>
            <pc:docMk/>
            <pc:sldMk cId="1097249794" sldId="266"/>
            <ac:spMk id="2" creationId="{AC3AA7A4-B5FE-9DDE-FBC4-FCCF20BF9540}"/>
          </ac:spMkLst>
        </pc:spChg>
        <pc:spChg chg="mod">
          <ac:chgData name="juan carlos vilches" userId="def6ad1f4b77f0ad" providerId="LiveId" clId="{687838FB-1AC8-4C1C-B1E2-666402D629E2}" dt="2026-09-01T15:47:33.146" v="1383" actId="27636"/>
          <ac:spMkLst>
            <pc:docMk/>
            <pc:sldMk cId="1097249794" sldId="266"/>
            <ac:spMk id="3" creationId="{00000000-0000-0000-0000-000000000000}"/>
          </ac:spMkLst>
        </pc:spChg>
      </pc:sldChg>
      <pc:sldChg chg="ord">
        <pc:chgData name="juan carlos vilches" userId="def6ad1f4b77f0ad" providerId="LiveId" clId="{687838FB-1AC8-4C1C-B1E2-666402D629E2}" dt="2026-09-01T15:47:39.748" v="1385"/>
        <pc:sldMkLst>
          <pc:docMk/>
          <pc:sldMk cId="147894681" sldId="267"/>
        </pc:sldMkLst>
      </pc:sldChg>
      <pc:sldChg chg="modSp mod">
        <pc:chgData name="juan carlos vilches" userId="def6ad1f4b77f0ad" providerId="LiveId" clId="{687838FB-1AC8-4C1C-B1E2-666402D629E2}" dt="2026-09-02T07:10:03.114" v="1628" actId="20577"/>
        <pc:sldMkLst>
          <pc:docMk/>
          <pc:sldMk cId="3982085826" sldId="270"/>
        </pc:sldMkLst>
        <pc:spChg chg="mod">
          <ac:chgData name="juan carlos vilches" userId="def6ad1f4b77f0ad" providerId="LiveId" clId="{687838FB-1AC8-4C1C-B1E2-666402D629E2}" dt="2026-09-01T15:46:44.253" v="1334" actId="20577"/>
          <ac:spMkLst>
            <pc:docMk/>
            <pc:sldMk cId="3982085826" sldId="270"/>
            <ac:spMk id="2" creationId="{3042B82C-7F53-122F-9F2B-C2CB9CA7C2BC}"/>
          </ac:spMkLst>
        </pc:spChg>
        <pc:spChg chg="mod">
          <ac:chgData name="juan carlos vilches" userId="def6ad1f4b77f0ad" providerId="LiveId" clId="{687838FB-1AC8-4C1C-B1E2-666402D629E2}" dt="2026-09-02T07:10:03.114" v="1628" actId="20577"/>
          <ac:spMkLst>
            <pc:docMk/>
            <pc:sldMk cId="3982085826" sldId="270"/>
            <ac:spMk id="3" creationId="{8CC0A092-177A-6899-676A-1745C4A2EA32}"/>
          </ac:spMkLst>
        </pc:spChg>
      </pc:sldChg>
      <pc:sldChg chg="modSp mod">
        <pc:chgData name="juan carlos vilches" userId="def6ad1f4b77f0ad" providerId="LiveId" clId="{687838FB-1AC8-4C1C-B1E2-666402D629E2}" dt="2026-09-02T07:13:00.273" v="1639" actId="20577"/>
        <pc:sldMkLst>
          <pc:docMk/>
          <pc:sldMk cId="2821297724" sldId="271"/>
        </pc:sldMkLst>
        <pc:spChg chg="mod">
          <ac:chgData name="juan carlos vilches" userId="def6ad1f4b77f0ad" providerId="LiveId" clId="{687838FB-1AC8-4C1C-B1E2-666402D629E2}" dt="2026-09-01T15:46:54.916" v="1344" actId="20577"/>
          <ac:spMkLst>
            <pc:docMk/>
            <pc:sldMk cId="2821297724" sldId="271"/>
            <ac:spMk id="2" creationId="{9FF7AF94-F9E6-6FAB-D2FD-BF0A9E96C541}"/>
          </ac:spMkLst>
        </pc:spChg>
        <pc:spChg chg="mod">
          <ac:chgData name="juan carlos vilches" userId="def6ad1f4b77f0ad" providerId="LiveId" clId="{687838FB-1AC8-4C1C-B1E2-666402D629E2}" dt="2026-09-02T07:13:00.273" v="1639" actId="20577"/>
          <ac:spMkLst>
            <pc:docMk/>
            <pc:sldMk cId="2821297724" sldId="271"/>
            <ac:spMk id="3" creationId="{0A5EFBB6-B050-B18F-144E-43004D181634}"/>
          </ac:spMkLst>
        </pc:spChg>
      </pc:sldChg>
      <pc:sldChg chg="del">
        <pc:chgData name="juan carlos vilches" userId="def6ad1f4b77f0ad" providerId="LiveId" clId="{687838FB-1AC8-4C1C-B1E2-666402D629E2}" dt="2026-09-01T15:43:43.996" v="1194" actId="2696"/>
        <pc:sldMkLst>
          <pc:docMk/>
          <pc:sldMk cId="3399415854" sldId="272"/>
        </pc:sldMkLst>
      </pc:sldChg>
      <pc:sldChg chg="modSp mod">
        <pc:chgData name="juan carlos vilches" userId="def6ad1f4b77f0ad" providerId="LiveId" clId="{687838FB-1AC8-4C1C-B1E2-666402D629E2}" dt="2026-09-01T16:01:34.034" v="1491" actId="20577"/>
        <pc:sldMkLst>
          <pc:docMk/>
          <pc:sldMk cId="1964055318" sldId="273"/>
        </pc:sldMkLst>
        <pc:spChg chg="mod">
          <ac:chgData name="juan carlos vilches" userId="def6ad1f4b77f0ad" providerId="LiveId" clId="{687838FB-1AC8-4C1C-B1E2-666402D629E2}" dt="2026-09-01T16:01:34.034" v="1491" actId="20577"/>
          <ac:spMkLst>
            <pc:docMk/>
            <pc:sldMk cId="1964055318" sldId="273"/>
            <ac:spMk id="3" creationId="{E3ED8663-4784-7D56-325A-20CD429E1250}"/>
          </ac:spMkLst>
        </pc:spChg>
      </pc:sldChg>
      <pc:sldChg chg="modSp mod">
        <pc:chgData name="juan carlos vilches" userId="def6ad1f4b77f0ad" providerId="LiveId" clId="{687838FB-1AC8-4C1C-B1E2-666402D629E2}" dt="2026-09-01T15:46:21.444" v="1325" actId="20577"/>
        <pc:sldMkLst>
          <pc:docMk/>
          <pc:sldMk cId="78988145" sldId="277"/>
        </pc:sldMkLst>
        <pc:spChg chg="mod">
          <ac:chgData name="juan carlos vilches" userId="def6ad1f4b77f0ad" providerId="LiveId" clId="{687838FB-1AC8-4C1C-B1E2-666402D629E2}" dt="2026-09-01T15:46:21.444" v="1325" actId="20577"/>
          <ac:spMkLst>
            <pc:docMk/>
            <pc:sldMk cId="78988145" sldId="277"/>
            <ac:spMk id="3" creationId="{37939B4F-698D-1FC9-4A6E-33C3755AF3E8}"/>
          </ac:spMkLst>
        </pc:spChg>
      </pc:sldChg>
      <pc:sldChg chg="modSp mod ord">
        <pc:chgData name="juan carlos vilches" userId="def6ad1f4b77f0ad" providerId="LiveId" clId="{687838FB-1AC8-4C1C-B1E2-666402D629E2}" dt="2026-09-03T10:28:39.377" v="1709"/>
        <pc:sldMkLst>
          <pc:docMk/>
          <pc:sldMk cId="2183745506" sldId="278"/>
        </pc:sldMkLst>
        <pc:spChg chg="mod">
          <ac:chgData name="juan carlos vilches" userId="def6ad1f4b77f0ad" providerId="LiveId" clId="{687838FB-1AC8-4C1C-B1E2-666402D629E2}" dt="2026-09-01T15:45:09.546" v="1227" actId="20577"/>
          <ac:spMkLst>
            <pc:docMk/>
            <pc:sldMk cId="2183745506" sldId="278"/>
            <ac:spMk id="3" creationId="{EFD480F3-5935-CB0D-39E0-EF7FC9807AC3}"/>
          </ac:spMkLst>
        </pc:spChg>
      </pc:sldChg>
      <pc:sldChg chg="del">
        <pc:chgData name="juan carlos vilches" userId="def6ad1f4b77f0ad" providerId="LiveId" clId="{687838FB-1AC8-4C1C-B1E2-666402D629E2}" dt="2026-09-01T10:37:05.109" v="588" actId="2696"/>
        <pc:sldMkLst>
          <pc:docMk/>
          <pc:sldMk cId="581188939" sldId="282"/>
        </pc:sldMkLst>
      </pc:sldChg>
      <pc:sldChg chg="modSp new mod">
        <pc:chgData name="juan carlos vilches" userId="def6ad1f4b77f0ad" providerId="LiveId" clId="{687838FB-1AC8-4C1C-B1E2-666402D629E2}" dt="2026-09-03T10:29:08.071" v="1740" actId="20577"/>
        <pc:sldMkLst>
          <pc:docMk/>
          <pc:sldMk cId="3371340066" sldId="282"/>
        </pc:sldMkLst>
        <pc:spChg chg="mod">
          <ac:chgData name="juan carlos vilches" userId="def6ad1f4b77f0ad" providerId="LiveId" clId="{687838FB-1AC8-4C1C-B1E2-666402D629E2}" dt="2026-09-01T15:31:50.619" v="768" actId="20577"/>
          <ac:spMkLst>
            <pc:docMk/>
            <pc:sldMk cId="3371340066" sldId="282"/>
            <ac:spMk id="2" creationId="{BCB9ED19-1621-8598-504D-CFF3CF6AE73E}"/>
          </ac:spMkLst>
        </pc:spChg>
        <pc:spChg chg="mod">
          <ac:chgData name="juan carlos vilches" userId="def6ad1f4b77f0ad" providerId="LiveId" clId="{687838FB-1AC8-4C1C-B1E2-666402D629E2}" dt="2026-09-03T10:29:08.071" v="1740" actId="20577"/>
          <ac:spMkLst>
            <pc:docMk/>
            <pc:sldMk cId="3371340066" sldId="282"/>
            <ac:spMk id="3" creationId="{008F604D-B54B-935D-F322-11206436E519}"/>
          </ac:spMkLst>
        </pc:spChg>
      </pc:sldChg>
      <pc:sldChg chg="modSp new mod">
        <pc:chgData name="juan carlos vilches" userId="def6ad1f4b77f0ad" providerId="LiveId" clId="{687838FB-1AC8-4C1C-B1E2-666402D629E2}" dt="2026-09-02T10:13:58.327" v="1705" actId="20577"/>
        <pc:sldMkLst>
          <pc:docMk/>
          <pc:sldMk cId="1834864816" sldId="283"/>
        </pc:sldMkLst>
        <pc:spChg chg="mod">
          <ac:chgData name="juan carlos vilches" userId="def6ad1f4b77f0ad" providerId="LiveId" clId="{687838FB-1AC8-4C1C-B1E2-666402D629E2}" dt="2026-09-02T10:13:38.518" v="1702"/>
          <ac:spMkLst>
            <pc:docMk/>
            <pc:sldMk cId="1834864816" sldId="283"/>
            <ac:spMk id="2" creationId="{8ED20E3C-835F-BEB6-7468-F75355852082}"/>
          </ac:spMkLst>
        </pc:spChg>
        <pc:spChg chg="mod">
          <ac:chgData name="juan carlos vilches" userId="def6ad1f4b77f0ad" providerId="LiveId" clId="{687838FB-1AC8-4C1C-B1E2-666402D629E2}" dt="2026-09-02T10:13:58.327" v="1705" actId="20577"/>
          <ac:spMkLst>
            <pc:docMk/>
            <pc:sldMk cId="1834864816" sldId="283"/>
            <ac:spMk id="3" creationId="{1133D8A6-4C48-822A-8B93-9EEB86298E3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4581445-4071-4DA6-807C-9B9D9EE2AFE0}" type="datetime1">
              <a:rPr lang="es-ES" smtClean="0">
                <a:solidFill>
                  <a:schemeClr val="tx2"/>
                </a:solidFill>
              </a:rPr>
              <a:t>03/09/2026</a:t>
            </a:fld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FD77566-CD65-4859-9FA1-43956DC85B8C}" type="slidenum">
              <a:rPr lang="es-ES">
                <a:solidFill>
                  <a:schemeClr val="tx2"/>
                </a:solidFill>
              </a:rPr>
              <a:t>‹Nº›</a:t>
            </a:fld>
            <a:endParaRPr lang="es-E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672B92B9-0BD8-4AB2-AA33-BC48A23B8A04}" type="datetime1">
              <a:rPr lang="es-ES" noProof="0" smtClean="0"/>
              <a:t>03/09/2026</a:t>
            </a:fld>
            <a:endParaRPr lang="es-ES" noProof="0" dirty="0"/>
          </a:p>
        </p:txBody>
      </p:sp>
      <p:sp>
        <p:nvSpPr>
          <p:cNvPr id="4" name="Marcador de posición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B8796F01-7154-41E0-B48B-A6921757531A}" type="slidenum">
              <a:rPr lang="es-ES" noProof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es-ES" smtClean="0"/>
              <a:pPr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07705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82347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es-ES" smtClean="0"/>
              <a:pPr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4804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14029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56242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98434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3124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903442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65029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43264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/>
          <p:cNvGrpSpPr/>
          <p:nvPr/>
        </p:nvGrpSpPr>
        <p:grpSpPr>
          <a:xfrm>
            <a:off x="0" y="0"/>
            <a:ext cx="12190572" cy="6858000"/>
            <a:chOff x="0" y="0"/>
            <a:chExt cx="12190572" cy="6858000"/>
          </a:xfrm>
        </p:grpSpPr>
        <p:sp>
          <p:nvSpPr>
            <p:cNvPr id="13" name="Rectángulo 12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es-ES" noProof="0" dirty="0"/>
            </a:p>
          </p:txBody>
        </p:sp>
        <p:grpSp>
          <p:nvGrpSpPr>
            <p:cNvPr id="12" name="Grupo 11"/>
            <p:cNvGrpSpPr/>
            <p:nvPr/>
          </p:nvGrpSpPr>
          <p:grpSpPr>
            <a:xfrm>
              <a:off x="0" y="0"/>
              <a:ext cx="4742741" cy="6858000"/>
              <a:chOff x="0" y="0"/>
              <a:chExt cx="4742741" cy="6858000"/>
            </a:xfrm>
          </p:grpSpPr>
          <p:pic>
            <p:nvPicPr>
              <p:cNvPr id="9" name="Imagen 8" descr="Libros apilados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91594" cy="6858000"/>
              </a:xfrm>
              <a:prstGeom prst="rect">
                <a:avLst/>
              </a:prstGeom>
            </p:spPr>
          </p:pic>
          <p:sp>
            <p:nvSpPr>
              <p:cNvPr id="10" name="Rectángulo 9"/>
              <p:cNvSpPr/>
              <p:nvPr/>
            </p:nvSpPr>
            <p:spPr>
              <a:xfrm>
                <a:off x="4605581" y="0"/>
                <a:ext cx="137160" cy="6858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0" dirty="0"/>
              </a:p>
            </p:txBody>
          </p:sp>
        </p:grp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879346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79346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B702738-2322-469A-B933-AE0528DCDF1B}" type="datetime1">
              <a:rPr lang="es-ES" noProof="0" smtClean="0"/>
              <a:t>03/09/2026</a:t>
            </a:fld>
            <a:endParaRPr lang="es-ES" noProof="0" dirty="0"/>
          </a:p>
        </p:txBody>
      </p:sp>
      <p:sp>
        <p:nvSpPr>
          <p:cNvPr id="7" name="Marcador de posición de pie de pá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11" name="Marcador de posición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322012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5pPr>
              <a:defRPr/>
            </a:lvl5pPr>
            <a:lvl6pPr marL="2418976" indent="-285750">
              <a:buFont typeface="Century Gothic" panose="020B0502020202020204" pitchFamily="34" charset="0"/>
              <a:buChar char="–"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FF88A1-5E51-4CC2-8EE5-868FD055FEFE}" type="datetime1">
              <a:rPr lang="es-ES" noProof="0" smtClean="0"/>
              <a:t>03/09/2026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81761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>
            <a:lvl5pPr>
              <a:defRPr/>
            </a:lvl5pPr>
            <a:lvl6pPr marL="2418976" indent="-285750">
              <a:buFont typeface="Century Gothic" panose="020B0502020202020204" pitchFamily="34" charset="0"/>
              <a:buChar char="–"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3A0803-D2E9-4E0C-BEA2-45E85428BC63}" type="datetime1">
              <a:rPr lang="es-ES" noProof="0" smtClean="0"/>
              <a:t>03/09/2026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72369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E59B34-6A7F-44E9-B09D-AB0102A7D0C8}" type="datetime1">
              <a:rPr lang="es-ES" noProof="0" smtClean="0"/>
              <a:t>03/09/2026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A60BA0E-20D0-4E7C-B286-26C960A6788F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86535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cabezado de sección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4" name="Rectángulo 3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es-ES" noProof="0" dirty="0"/>
            </a:p>
          </p:txBody>
        </p:sp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8818" y="0"/>
              <a:ext cx="4591594" cy="6858000"/>
            </a:xfrm>
            <a:prstGeom prst="rect">
              <a:avLst/>
            </a:prstGeom>
          </p:spPr>
        </p:pic>
        <p:sp>
          <p:nvSpPr>
            <p:cNvPr id="11" name="Rectángulo 10"/>
            <p:cNvSpPr/>
            <p:nvPr/>
          </p:nvSpPr>
          <p:spPr>
            <a:xfrm>
              <a:off x="7481252" y="0"/>
              <a:ext cx="13716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b="0" noProof="0" dirty="0">
                <a:solidFill>
                  <a:schemeClr val="tx2"/>
                </a:solidFill>
              </a:endParaRPr>
            </a:p>
          </p:txBody>
        </p:sp>
      </p:grpSp>
      <p:pic>
        <p:nvPicPr>
          <p:cNvPr id="5" name="Imagen 4" descr="Libros apilado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818" y="0"/>
            <a:ext cx="4591594" cy="6858000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237149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237149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lang="es-ES" noProof="0" dirty="0"/>
          </a:p>
        </p:txBody>
      </p:sp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933840-35B2-40B4-858E-99081AF3E99C}" type="datetime1">
              <a:rPr lang="es-ES" noProof="0" smtClean="0"/>
              <a:t>03/09/2026</a:t>
            </a:fld>
            <a:endParaRPr lang="es-ES" noProof="0" dirty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052582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buFont typeface="Century Gothic" panose="020B0502020202020204" pitchFamily="34" charset="0"/>
              <a:buChar char="–"/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  <a:p>
            <a:pPr lvl="8" rtl="0"/>
            <a:endParaRPr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767B639-8212-42BD-8C4D-B9F216AE9493}" type="datetime1">
              <a:rPr lang="es-ES" noProof="0" smtClean="0"/>
              <a:t>03/09/2026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02504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3D8850-0FEB-4D45-A71C-77139FFD196F}" type="datetime1">
              <a:rPr lang="es-ES" noProof="0" smtClean="0"/>
              <a:t>03/09/2026</a:t>
            </a:fld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92007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371D217-6800-4023-BB72-23C2D8C44CAB}" type="datetime1">
              <a:rPr lang="es-ES" noProof="0" smtClean="0"/>
              <a:t>03/09/2026</a:t>
            </a:fld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30484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FA3839D-3825-4B11-9F35-9863CC1E705D}" type="datetime1">
              <a:rPr lang="es-ES" noProof="0" smtClean="0"/>
              <a:t>03/09/2026</a:t>
            </a:fld>
            <a:endParaRPr lang="es-ES" noProof="0" dirty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1950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5612" y="1701800"/>
            <a:ext cx="3351927" cy="28448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418976" indent="-285750">
              <a:buFont typeface="Century Gothic" panose="020B0502020202020204" pitchFamily="34" charset="0"/>
              <a:buChar char="–"/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5612" y="4648200"/>
            <a:ext cx="3351927" cy="17272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89E77C8-ECB9-43A2-B866-9F93B70412AD}" type="datetime1">
              <a:rPr lang="es-ES" noProof="0" smtClean="0"/>
              <a:t>03/09/2026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78911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imagen 2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B4EE502-D2E0-483E-B7B5-55E2E3202334}" type="datetime1">
              <a:rPr lang="es-ES" noProof="0" smtClean="0"/>
              <a:t>03/09/2026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2137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10" name="Rectángulo 9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es-ES" noProof="0" dirty="0"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304721" y="0"/>
              <a:ext cx="11579384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es-ES" noProof="0" dirty="0"/>
            </a:p>
          </p:txBody>
        </p:sp>
      </p:grpSp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fld id="{99A194EE-8823-4C71-9F2B-FC48C0496596}" type="datetime1">
              <a:rPr lang="es-ES" noProof="0" smtClean="0"/>
              <a:t>03/09/2026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fld id="{EB37DED6-D4C7-42EE-AB49-D2E39E64FDE4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06018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b="0" kern="1200" cap="none" baseline="0">
          <a:solidFill>
            <a:schemeClr val="accent2">
              <a:lumMod val="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Clr>
          <a:schemeClr val="accent6">
            <a:lumMod val="50000"/>
          </a:schemeClr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33226" indent="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None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84562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272267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75986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ey6ZMAwgADhnLPqlVyTWQ5hwCBhf_vndXj3AS9fDdql_YlSw/viewfor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forms/d/e/1FAIpQLScpp9iXaGltk_76x-lQpQY5PKWLldxao6WGxHljjIX2kNzUhg/viewform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mpacedes.wordpress.com/actividades-2/" TargetMode="External"/><Relationship Id="rId2" Type="http://schemas.openxmlformats.org/officeDocument/2006/relationships/hyperlink" Target="https://docs.google.com/forms/d/e/1FAIpQLSdhMC3nnm5Kf-bOCcJL6C_Vpzj83uh5zgjQ030td5ME-VlkxA/viewform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cedes.com/categoria-producto/seguro-escolar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jcvilches@lacedes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cedes.com/wp-content/uploads/2026/09/Formulario-Religion-o-alternativa.docx-1.pdf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secretaria@lacedes.com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mailto:extraescolares@lacedes.com" TargetMode="External"/><Relationship Id="rId3" Type="http://schemas.openxmlformats.org/officeDocument/2006/relationships/hyperlink" Target="mailto:direccion.academia@lacedes.com" TargetMode="External"/><Relationship Id="rId7" Type="http://schemas.openxmlformats.org/officeDocument/2006/relationships/hyperlink" Target="mailto:servicios@lacedes.com" TargetMode="External"/><Relationship Id="rId2" Type="http://schemas.openxmlformats.org/officeDocument/2006/relationships/hyperlink" Target="mailto:jcvilches@lacedes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empresa@lacedes.com" TargetMode="External"/><Relationship Id="rId5" Type="http://schemas.openxmlformats.org/officeDocument/2006/relationships/hyperlink" Target="mailto:secretaria.academia@lacedes.com" TargetMode="External"/><Relationship Id="rId4" Type="http://schemas.openxmlformats.org/officeDocument/2006/relationships/hyperlink" Target="mailto:jefatura.academia@lacedes.com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cedes.com/tienda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726260" y="14848"/>
            <a:ext cx="3879362" cy="1512442"/>
          </a:xfrm>
        </p:spPr>
        <p:txBody>
          <a:bodyPr rtlCol="0"/>
          <a:lstStyle/>
          <a:p>
            <a:pPr rtl="0"/>
            <a:r>
              <a:rPr lang="es-ES" b="1" dirty="0"/>
              <a:t>CURSO 4ºB </a:t>
            </a:r>
            <a:br>
              <a:rPr lang="es-ES" dirty="0"/>
            </a:br>
            <a:r>
              <a:rPr lang="es-ES" sz="3600" dirty="0"/>
              <a:t>AULA 19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CB55A67-1628-339F-9ACD-C5E33CCC6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78559"/>
            <a:ext cx="4700938" cy="705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8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1015735" y="1193800"/>
            <a:ext cx="10157354" cy="4470400"/>
          </a:xfrm>
        </p:spPr>
        <p:txBody>
          <a:bodyPr rtlCol="0">
            <a:normAutofit/>
          </a:bodyPr>
          <a:lstStyle/>
          <a:p>
            <a:pPr marL="0" indent="0" algn="ctr" rtl="0">
              <a:buNone/>
            </a:pPr>
            <a:endParaRPr lang="es-ES" sz="4400" b="1" u="sng" dirty="0"/>
          </a:p>
          <a:p>
            <a:r>
              <a:rPr lang="es-ES" dirty="0"/>
              <a:t>Exclusivamente para usuarios habituales:</a:t>
            </a:r>
          </a:p>
          <a:p>
            <a:pPr marL="0" indent="0">
              <a:buNone/>
            </a:pPr>
            <a:r>
              <a:rPr lang="es-ES" b="1" dirty="0"/>
              <a:t>	67€/ mes por ida y vuelta.</a:t>
            </a:r>
            <a:endParaRPr lang="es-ES" sz="4400" b="1" dirty="0"/>
          </a:p>
          <a:p>
            <a:pPr marL="0" indent="0">
              <a:buNone/>
            </a:pPr>
            <a:r>
              <a:rPr lang="es-ES" b="1" dirty="0"/>
              <a:t>	42€/ mes por único viaje.</a:t>
            </a:r>
            <a:endParaRPr lang="es-ES" sz="4400" b="1" dirty="0"/>
          </a:p>
          <a:p>
            <a:pPr marL="0" indent="0">
              <a:buNone/>
            </a:pPr>
            <a:br>
              <a:rPr lang="es-ES" sz="4400" dirty="0"/>
            </a:br>
            <a:endParaRPr lang="es-ES" sz="4400" b="1" u="sng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44A7B0A-A217-4120-3E66-5AEF08F1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</p:spPr>
        <p:txBody>
          <a:bodyPr/>
          <a:lstStyle/>
          <a:p>
            <a:pPr algn="ctr"/>
            <a:r>
              <a:rPr lang="es-ES" b="1" dirty="0"/>
              <a:t>TRANSPORTE ESCOLAR</a:t>
            </a:r>
          </a:p>
        </p:txBody>
      </p:sp>
    </p:spTree>
    <p:extLst>
      <p:ext uri="{BB962C8B-B14F-4D97-AF65-F5344CB8AC3E}">
        <p14:creationId xmlns:p14="http://schemas.microsoft.com/office/powerpoint/2010/main" val="311167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1125860" y="1412776"/>
            <a:ext cx="10157354" cy="4470400"/>
          </a:xfrm>
        </p:spPr>
        <p:txBody>
          <a:bodyPr rtlCol="0">
            <a:normAutofit/>
          </a:bodyPr>
          <a:lstStyle/>
          <a:p>
            <a:pPr marL="0" indent="0" algn="ctr" rtl="0">
              <a:buNone/>
            </a:pPr>
            <a:endParaRPr lang="es-ES" sz="4400" b="1" u="sng" dirty="0"/>
          </a:p>
          <a:p>
            <a:r>
              <a:rPr lang="es-ES" dirty="0"/>
              <a:t>MES DE SEPTIEMBRE </a:t>
            </a:r>
            <a:r>
              <a:rPr lang="es-ES" dirty="0">
                <a:sym typeface="Wingdings" panose="05000000000000000000" pitchFamily="2" charset="2"/>
              </a:rPr>
              <a:t> 55€ (13.00 a 14.00)</a:t>
            </a:r>
            <a:r>
              <a:rPr lang="es-ES" dirty="0"/>
              <a:t>.</a:t>
            </a:r>
          </a:p>
          <a:p>
            <a:r>
              <a:rPr lang="es-ES" dirty="0"/>
              <a:t>RESTO DE MESES </a:t>
            </a:r>
            <a:r>
              <a:rPr lang="es-ES" dirty="0">
                <a:sym typeface="Wingdings" panose="05000000000000000000" pitchFamily="2" charset="2"/>
              </a:rPr>
              <a:t> 40€/MES</a:t>
            </a:r>
            <a:endParaRPr lang="es-ES" dirty="0"/>
          </a:p>
          <a:p>
            <a:pPr marL="0" indent="0">
              <a:buNone/>
            </a:pPr>
            <a:endParaRPr lang="es-ES" sz="4400" dirty="0"/>
          </a:p>
          <a:p>
            <a:r>
              <a:rPr lang="es-ES" dirty="0"/>
              <a:t>Información e inscripción a través del correspondiente </a:t>
            </a:r>
            <a:r>
              <a:rPr lang="es-ES" u="sng" dirty="0">
                <a:hlinkClick r:id="rId3"/>
              </a:rPr>
              <a:t>formulario</a:t>
            </a:r>
            <a:r>
              <a:rPr lang="es-ES" dirty="0"/>
              <a:t>.</a:t>
            </a:r>
            <a:endParaRPr lang="es-ES" sz="4400" b="1" u="sng" dirty="0"/>
          </a:p>
          <a:p>
            <a:pPr marL="0" indent="0" algn="ctr" rtl="0">
              <a:buNone/>
            </a:pPr>
            <a:endParaRPr lang="es-ES" sz="4400" b="1" u="sng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C3AA7A4-B5FE-9DDE-FBC4-FCCF20BF9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</p:spPr>
        <p:txBody>
          <a:bodyPr/>
          <a:lstStyle/>
          <a:p>
            <a:r>
              <a:rPr lang="es-ES" b="1" dirty="0"/>
              <a:t>ACTIVIDADES EXTRAESCOLARES</a:t>
            </a:r>
          </a:p>
        </p:txBody>
      </p:sp>
    </p:spTree>
    <p:extLst>
      <p:ext uri="{BB962C8B-B14F-4D97-AF65-F5344CB8AC3E}">
        <p14:creationId xmlns:p14="http://schemas.microsoft.com/office/powerpoint/2010/main" val="109724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42B82C-7F53-122F-9F2B-C2CB9CA7C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AMPA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C0A092-177A-6899-676A-1745C4A2E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Esencial para el buen funcionamiento del Centro.</a:t>
            </a:r>
          </a:p>
          <a:p>
            <a:pPr marL="0" indent="0">
              <a:buNone/>
            </a:pPr>
            <a:endParaRPr lang="es-ES" b="1" dirty="0"/>
          </a:p>
          <a:p>
            <a:r>
              <a:rPr lang="es-ES" dirty="0"/>
              <a:t>Cumplimentación del correspondiente </a:t>
            </a:r>
            <a:r>
              <a:rPr lang="es-ES" u="sng" dirty="0">
                <a:hlinkClick r:id="rId2"/>
              </a:rPr>
              <a:t>formulario</a:t>
            </a:r>
            <a:r>
              <a:rPr lang="es-ES" dirty="0"/>
              <a:t> en el sitio web de la AMPA.</a:t>
            </a:r>
          </a:p>
          <a:p>
            <a:endParaRPr lang="es-ES" dirty="0"/>
          </a:p>
          <a:p>
            <a:r>
              <a:rPr lang="es-ES" dirty="0"/>
              <a:t>*ANTIGUOS SOCIOS: EMAIL </a:t>
            </a:r>
            <a:r>
              <a:rPr lang="es-ES" dirty="0">
                <a:sym typeface="Wingdings" panose="05000000000000000000" pitchFamily="2" charset="2"/>
              </a:rPr>
              <a:t> </a:t>
            </a:r>
            <a:r>
              <a:rPr lang="es-ES" dirty="0" err="1">
                <a:sym typeface="Wingdings" panose="05000000000000000000" pitchFamily="2" charset="2"/>
              </a:rPr>
              <a:t>Nº</a:t>
            </a:r>
            <a:r>
              <a:rPr lang="es-ES" dirty="0">
                <a:sym typeface="Wingdings" panose="05000000000000000000" pitchFamily="2" charset="2"/>
              </a:rPr>
              <a:t> DE SOCIO + AMPA*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82085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F7AF94-F9E6-6FAB-D2FD-BF0A9E96C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NATIVO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5EFBB6-B050-B18F-144E-43004D181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Asistente nativo de conversación en Lengua Inglesa.</a:t>
            </a:r>
          </a:p>
          <a:p>
            <a:endParaRPr lang="es-ES" dirty="0"/>
          </a:p>
          <a:p>
            <a:r>
              <a:rPr lang="es-ES" dirty="0"/>
              <a:t>Toda la información en el </a:t>
            </a:r>
            <a:r>
              <a:rPr lang="es-ES" u="sng" dirty="0">
                <a:hlinkClick r:id="rId2"/>
              </a:rPr>
              <a:t>formulario de inscripción</a:t>
            </a:r>
            <a:r>
              <a:rPr lang="es-ES" u="sng" dirty="0"/>
              <a:t> (</a:t>
            </a:r>
            <a:r>
              <a:rPr lang="es-ES" u="sng" dirty="0">
                <a:hlinkClick r:id="rId3"/>
              </a:rPr>
              <a:t>https://ampacedes.wordpress.com/actividades-2/</a:t>
            </a:r>
            <a:r>
              <a:rPr lang="es-ES" u="sng" dirty="0"/>
              <a:t>)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*ANTIGUOS SOCIOS: EMAIL </a:t>
            </a:r>
            <a:r>
              <a:rPr lang="es-ES" dirty="0">
                <a:sym typeface="Wingdings" panose="05000000000000000000" pitchFamily="2" charset="2"/>
              </a:rPr>
              <a:t> </a:t>
            </a:r>
            <a:r>
              <a:rPr lang="es-ES" dirty="0" err="1">
                <a:sym typeface="Wingdings" panose="05000000000000000000" pitchFamily="2" charset="2"/>
              </a:rPr>
              <a:t>Nº</a:t>
            </a:r>
            <a:r>
              <a:rPr lang="es-ES" dirty="0">
                <a:sym typeface="Wingdings" panose="05000000000000000000" pitchFamily="2" charset="2"/>
              </a:rPr>
              <a:t> DE SOCIO + NATIVO*</a:t>
            </a: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Gestionado por la AMPA.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2129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103794-FF1A-45F1-A6FA-425717DD0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SEGURO DE ACCIDENTES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ED8663-4784-7D56-325A-20CD429E12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r>
              <a:rPr lang="es-ES" dirty="0"/>
              <a:t>Coste de </a:t>
            </a:r>
            <a:r>
              <a:rPr lang="es-ES" b="1" dirty="0"/>
              <a:t>25€</a:t>
            </a:r>
            <a:r>
              <a:rPr lang="es-ES" dirty="0"/>
              <a:t>.</a:t>
            </a:r>
          </a:p>
          <a:p>
            <a:r>
              <a:rPr lang="es-ES" dirty="0"/>
              <a:t>Pago a través de la </a:t>
            </a:r>
            <a:r>
              <a:rPr lang="es-ES" b="1" dirty="0"/>
              <a:t>tienda</a:t>
            </a:r>
            <a:r>
              <a:rPr lang="es-ES" dirty="0"/>
              <a:t> del sitio </a:t>
            </a:r>
            <a:r>
              <a:rPr lang="es-ES" b="1" dirty="0"/>
              <a:t>web</a:t>
            </a:r>
            <a:r>
              <a:rPr lang="es-ES" dirty="0"/>
              <a:t> hasta el 25 de septiembre. (</a:t>
            </a:r>
            <a:r>
              <a:rPr lang="es-ES" dirty="0">
                <a:hlinkClick r:id="rId2"/>
              </a:rPr>
              <a:t>https://www.lacedes.com/categoria-producto/seguro-escolar/</a:t>
            </a:r>
            <a:r>
              <a:rPr lang="es-ES" dirty="0"/>
              <a:t>)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64055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C665BA-C99A-3E3B-4F52-FFFDE8993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/>
              <a:t>PAGOS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4E16AE-FE39-3B01-C9AF-5DF9A90019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El pago de todos los servicios se hará exclusivamente por transferencia bancaria al número de cuenta:</a:t>
            </a:r>
          </a:p>
          <a:p>
            <a:pPr marL="0" indent="0">
              <a:buNone/>
            </a:pPr>
            <a:r>
              <a:rPr lang="es-ES" dirty="0"/>
              <a:t>	</a:t>
            </a:r>
            <a:r>
              <a:rPr lang="es-ES" b="1" dirty="0"/>
              <a:t>ES66 3190 0090 7451 8407 7625</a:t>
            </a:r>
          </a:p>
          <a:p>
            <a:pPr marL="0" indent="0">
              <a:buNone/>
            </a:pPr>
            <a:endParaRPr lang="es-ES" b="1" dirty="0"/>
          </a:p>
          <a:p>
            <a:r>
              <a:rPr lang="es-ES" dirty="0"/>
              <a:t>Concepto: servicio contratado, mes, nombre del alumno y curso.</a:t>
            </a:r>
          </a:p>
          <a:p>
            <a:endParaRPr lang="es-ES" dirty="0"/>
          </a:p>
          <a:p>
            <a:r>
              <a:rPr lang="es-ES" u="sng" dirty="0"/>
              <a:t>10%</a:t>
            </a:r>
            <a:r>
              <a:rPr lang="es-ES" dirty="0"/>
              <a:t> de descuento para </a:t>
            </a:r>
            <a:r>
              <a:rPr lang="es-ES" u="sng" dirty="0"/>
              <a:t>familias numerosas </a:t>
            </a:r>
            <a:r>
              <a:rPr lang="es-ES" dirty="0"/>
              <a:t>(si todos los niños son usuarios).</a:t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789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066AB3-F541-5503-6F2C-1C01A502A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NORMAS BÁSICAS DE FUNCIONAMIENTO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410441-5DBF-A012-DBB0-19E9FA57D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Cumplimiento de la uniformidad (obligatorio el uso exclusivo de prendas del nuevo uniforme).</a:t>
            </a:r>
          </a:p>
          <a:p>
            <a:endParaRPr lang="es-ES" dirty="0"/>
          </a:p>
          <a:p>
            <a:r>
              <a:rPr lang="es-ES" dirty="0"/>
              <a:t>Justificación de faltas por escrito (correo electrónico) y agenda.</a:t>
            </a:r>
          </a:p>
          <a:p>
            <a:endParaRPr lang="es-ES" dirty="0"/>
          </a:p>
          <a:p>
            <a:r>
              <a:rPr lang="es-ES" dirty="0"/>
              <a:t>Prohibida la entrada de dispositivos electrónicos (consolas, móviles, relojes con cámara, etc.).</a:t>
            </a:r>
          </a:p>
        </p:txBody>
      </p:sp>
    </p:spTree>
    <p:extLst>
      <p:ext uri="{BB962C8B-B14F-4D97-AF65-F5344CB8AC3E}">
        <p14:creationId xmlns:p14="http://schemas.microsoft.com/office/powerpoint/2010/main" val="2116275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F3FEC80-F897-8A56-2F5A-6303F5E80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5860" y="2387600"/>
            <a:ext cx="10157354" cy="4470400"/>
          </a:xfrm>
        </p:spPr>
        <p:txBody>
          <a:bodyPr/>
          <a:lstStyle/>
          <a:p>
            <a:r>
              <a:rPr lang="es-ES" dirty="0"/>
              <a:t>Entrega de exámenes por tandas para su revisión en casa.</a:t>
            </a:r>
          </a:p>
          <a:p>
            <a:pPr marL="0" indent="0">
              <a:buNone/>
            </a:pPr>
            <a:endParaRPr lang="es-ES" dirty="0"/>
          </a:p>
          <a:p>
            <a:r>
              <a:rPr lang="es-ES" dirty="0"/>
              <a:t>Vigilancia ante comportamientos disruptivos en la convivencia.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8202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FD480F3-5935-CB0D-39E0-EF7FC9807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5860" y="1124744"/>
            <a:ext cx="10157354" cy="4470400"/>
          </a:xfrm>
        </p:spPr>
        <p:txBody>
          <a:bodyPr/>
          <a:lstStyle/>
          <a:p>
            <a:endParaRPr lang="es-ES" dirty="0"/>
          </a:p>
          <a:p>
            <a:r>
              <a:rPr lang="es-ES" dirty="0"/>
              <a:t>Bolsa de aseo solo los días de E.F. (compuesta por toalla, desodorante de barra o roll-</a:t>
            </a:r>
            <a:r>
              <a:rPr lang="es-ES" dirty="0" err="1"/>
              <a:t>on</a:t>
            </a:r>
            <a:r>
              <a:rPr lang="es-ES" dirty="0"/>
              <a:t>). Prohibidos los frascos de cristal.</a:t>
            </a:r>
          </a:p>
          <a:p>
            <a:endParaRPr lang="es-ES" dirty="0"/>
          </a:p>
          <a:p>
            <a:r>
              <a:rPr lang="es-ES" dirty="0"/>
              <a:t>Uso de carrillón en Música</a:t>
            </a:r>
          </a:p>
          <a:p>
            <a:endParaRPr lang="es-ES" dirty="0"/>
          </a:p>
          <a:p>
            <a:r>
              <a:rPr lang="es-ES" dirty="0"/>
              <a:t>Desayuno saludable en casa y seguimiento del programa de almuerzo inteligente del colegio.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8374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DF78A3-4A98-9B4A-5D3B-807C07269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ENTREGA DE LIBROS DE TEXTO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D808A35-2A3B-5EAE-DC11-9CBA4747A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Los libros reservados se entregarán tan pronto como se justifique el pago.</a:t>
            </a:r>
          </a:p>
          <a:p>
            <a:pPr marL="0" indent="0">
              <a:buNone/>
            </a:pPr>
            <a:endParaRPr lang="es-ES" dirty="0"/>
          </a:p>
          <a:p>
            <a:r>
              <a:rPr lang="es-ES" dirty="0"/>
              <a:t>Comunicación del mismo mediante correo electrónico.</a:t>
            </a:r>
          </a:p>
          <a:p>
            <a:pPr marL="0" indent="0">
              <a:buNone/>
            </a:pPr>
            <a:endParaRPr lang="es-ES" dirty="0"/>
          </a:p>
          <a:p>
            <a:r>
              <a:rPr lang="es-ES" dirty="0"/>
              <a:t>Prohibido escribir, subrayar, anotar, etc. en los libros prestados por el Centro.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8823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¡Bienvenidos a los padres/madres!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1786598" y="2069529"/>
            <a:ext cx="8208912" cy="3772818"/>
          </a:xfrm>
        </p:spPr>
        <p:txBody>
          <a:bodyPr rtlCol="0">
            <a:noAutofit/>
          </a:bodyPr>
          <a:lstStyle/>
          <a:p>
            <a:pPr marL="0" indent="0" algn="ctr" rtl="0">
              <a:buNone/>
            </a:pPr>
            <a:r>
              <a:rPr lang="es-ES" sz="3600" dirty="0"/>
              <a:t>JUAN CARLOS VILCHES </a:t>
            </a:r>
            <a:r>
              <a:rPr lang="es-ES" sz="3600" dirty="0">
                <a:sym typeface="Wingdings" panose="05000000000000000000" pitchFamily="2" charset="2"/>
              </a:rPr>
              <a:t> </a:t>
            </a:r>
            <a:r>
              <a:rPr lang="es-ES" sz="3600" b="1" dirty="0">
                <a:sym typeface="Wingdings" panose="05000000000000000000" pitchFamily="2" charset="2"/>
              </a:rPr>
              <a:t>VILCHES</a:t>
            </a:r>
          </a:p>
          <a:p>
            <a:pPr marL="0" indent="0" algn="ctr" rtl="0">
              <a:buNone/>
            </a:pPr>
            <a:r>
              <a:rPr lang="es-ES" sz="3600" b="1" dirty="0">
                <a:sym typeface="Wingdings" panose="05000000000000000000" pitchFamily="2" charset="2"/>
                <a:hlinkClick r:id="rId3"/>
              </a:rPr>
              <a:t>jcvilches@lacedes.com</a:t>
            </a:r>
            <a:endParaRPr lang="es-ES" sz="3600" b="1" dirty="0">
              <a:sym typeface="Wingdings" panose="05000000000000000000" pitchFamily="2" charset="2"/>
            </a:endParaRPr>
          </a:p>
          <a:p>
            <a:pPr marL="0" indent="0" algn="ctr" rtl="0">
              <a:buNone/>
            </a:pPr>
            <a:r>
              <a:rPr lang="es-ES" sz="3600" b="1" dirty="0">
                <a:sym typeface="Wingdings" panose="05000000000000000000" pitchFamily="2" charset="2"/>
              </a:rPr>
              <a:t>670 216 218 </a:t>
            </a:r>
          </a:p>
          <a:p>
            <a:pPr marL="0" indent="0" algn="ctr" rtl="0">
              <a:buNone/>
            </a:pPr>
            <a:r>
              <a:rPr lang="es-ES" sz="3600" b="1" dirty="0">
                <a:sym typeface="Wingdings" panose="05000000000000000000" pitchFamily="2" charset="2"/>
              </a:rPr>
              <a:t>LUNES: 18.00 a 19.00</a:t>
            </a:r>
          </a:p>
        </p:txBody>
      </p:sp>
      <p:pic>
        <p:nvPicPr>
          <p:cNvPr id="1030" name="Picture 6" descr="Reunión - Iconos gratis de personas">
            <a:extLst>
              <a:ext uri="{FF2B5EF4-FFF2-40B4-BE49-F238E27FC236}">
                <a16:creationId xmlns:a16="http://schemas.microsoft.com/office/drawing/2014/main" id="{748FD257-F416-AE19-D462-0ACCCFAC0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693" y="4365104"/>
            <a:ext cx="5799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cono De Whatsapp PNG para descargar gratis">
            <a:extLst>
              <a:ext uri="{FF2B5EF4-FFF2-40B4-BE49-F238E27FC236}">
                <a16:creationId xmlns:a16="http://schemas.microsoft.com/office/drawing/2014/main" id="{07258B48-3D5D-2DA0-BBE7-42981C68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172" y="3573016"/>
            <a:ext cx="598273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cono De Correo Electrónico Vectores, Iconos, Gráficos y ...">
            <a:extLst>
              <a:ext uri="{FF2B5EF4-FFF2-40B4-BE49-F238E27FC236}">
                <a16:creationId xmlns:a16="http://schemas.microsoft.com/office/drawing/2014/main" id="{F5FF57DA-CC1E-6D0F-B8EE-C99D32576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789" y="2958119"/>
            <a:ext cx="604509" cy="470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32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309524-54F0-86AF-359D-F55B4B2E1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NOTIFICACIÓN DE ALERGIAS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E69E20-9580-7EFC-9A10-9F860E72BA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Es esencial actualizar esta información en caso de que haya algún cambio respecto al curso anterior.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Si corresponde, habrá de cumplimentarse una nueva ficha.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9413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D20E3C-835F-BEB6-7468-F75355852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Matrícula en Religión o alternativa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33D8A6-4C48-822A-8B93-9EEB86298E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"/>
          </a:p>
          <a:p>
            <a:pPr marL="0" indent="0">
              <a:buNone/>
            </a:pPr>
            <a:r>
              <a:rPr lang="es-ES"/>
              <a:t>Para la correcta matriculación en Religión o alternativa, cumplimentar obligatoriamente el correspondiente </a:t>
            </a:r>
            <a:r>
              <a:rPr lang="es-ES" u="sng">
                <a:hlinkClick r:id="rId2"/>
              </a:rPr>
              <a:t>formulario </a:t>
            </a:r>
            <a:r>
              <a:rPr lang="es-ES"/>
              <a:t>y enviarlo al tutor antes del 10 de septiembre.</a:t>
            </a:r>
          </a:p>
        </p:txBody>
      </p:sp>
    </p:spTree>
    <p:extLst>
      <p:ext uri="{BB962C8B-B14F-4D97-AF65-F5344CB8AC3E}">
        <p14:creationId xmlns:p14="http://schemas.microsoft.com/office/powerpoint/2010/main" val="183486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4C7D23-39A0-24DD-24AD-4946A9F36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ACTUALIZACIÓN DE DATOS PERSONALES DE CONTACTO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1885D49-F804-3C7E-A87A-896C8B99F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Es muy importante notificar cualquier cambio en los datos personales de contacto (especialmente dirección, números de teléfono o direcciones de correo electrónico). 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Puede hacerse fácilmente mediante un </a:t>
            </a:r>
            <a:r>
              <a:rPr lang="es-ES" b="1" dirty="0"/>
              <a:t>correo electrónico </a:t>
            </a:r>
            <a:r>
              <a:rPr lang="es-ES" dirty="0"/>
              <a:t>dirigido a mí y a la Secretaría del Centro (</a:t>
            </a:r>
            <a:r>
              <a:rPr lang="es-ES" u="sng" dirty="0">
                <a:hlinkClick r:id="rId2"/>
              </a:rPr>
              <a:t>secretaria.academia@lacedes.com</a:t>
            </a:r>
            <a:r>
              <a:rPr lang="es-E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38519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51A0F7-AA75-1BAB-893A-6D4ADF6F4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OTRAS CUESTIONES A TENER EN CUENTA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7939B4F-698D-1FC9-4A6E-33C3755AF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103464"/>
          </a:xfrm>
        </p:spPr>
        <p:txBody>
          <a:bodyPr>
            <a:normAutofit fontScale="92500" lnSpcReduction="10000"/>
          </a:bodyPr>
          <a:lstStyle/>
          <a:p>
            <a:endParaRPr lang="es-ES" dirty="0"/>
          </a:p>
          <a:p>
            <a:r>
              <a:rPr lang="es-ES" dirty="0"/>
              <a:t>Dificultad del curso y siguiente paso para el tercer ciclo.</a:t>
            </a:r>
          </a:p>
          <a:p>
            <a:endParaRPr lang="es-ES" dirty="0"/>
          </a:p>
          <a:p>
            <a:r>
              <a:rPr lang="es-ES" dirty="0"/>
              <a:t>Trabajo diario (deberes y estudio).</a:t>
            </a:r>
          </a:p>
          <a:p>
            <a:endParaRPr lang="es-ES" dirty="0"/>
          </a:p>
          <a:p>
            <a:r>
              <a:rPr lang="es-ES" dirty="0"/>
              <a:t>Uso de la agenda escolar.</a:t>
            </a:r>
          </a:p>
          <a:p>
            <a:endParaRPr lang="es-ES" dirty="0"/>
          </a:p>
          <a:p>
            <a:r>
              <a:rPr lang="es-ES" dirty="0"/>
              <a:t>Uso del </a:t>
            </a:r>
            <a:r>
              <a:rPr lang="es-ES" dirty="0" err="1"/>
              <a:t>Snappet</a:t>
            </a:r>
            <a:r>
              <a:rPr lang="es-ES" dirty="0"/>
              <a:t>.</a:t>
            </a:r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898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53CFD9-7225-99E5-5269-1E6AADFA2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DIRECCIONES DE CONTACTO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6BBB20-577D-C07B-E17C-4D17786AA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u="sng" dirty="0">
                <a:hlinkClick r:id="rId2"/>
              </a:rPr>
              <a:t>jcvilches@lacedes.com</a:t>
            </a:r>
            <a:endParaRPr lang="es-ES" dirty="0"/>
          </a:p>
          <a:p>
            <a:r>
              <a:rPr lang="es-ES" u="sng" dirty="0">
                <a:hlinkClick r:id="rId3"/>
              </a:rPr>
              <a:t>direccion.academia@lacedes.com</a:t>
            </a:r>
            <a:endParaRPr lang="es-ES" dirty="0"/>
          </a:p>
          <a:p>
            <a:r>
              <a:rPr lang="es-ES" u="sng" dirty="0">
                <a:hlinkClick r:id="rId4"/>
              </a:rPr>
              <a:t>jefatura.academia@lacedes.com</a:t>
            </a:r>
            <a:endParaRPr lang="es-ES" dirty="0"/>
          </a:p>
          <a:p>
            <a:r>
              <a:rPr lang="es-ES" u="sng" dirty="0">
                <a:hlinkClick r:id="rId5"/>
              </a:rPr>
              <a:t>secretaria.academia@lacedes.com</a:t>
            </a:r>
            <a:endParaRPr lang="es-ES" dirty="0"/>
          </a:p>
          <a:p>
            <a:r>
              <a:rPr lang="es-ES" u="sng" dirty="0">
                <a:hlinkClick r:id="rId6"/>
              </a:rPr>
              <a:t>empresa@lacedes.com</a:t>
            </a:r>
            <a:endParaRPr lang="es-ES" dirty="0"/>
          </a:p>
          <a:p>
            <a:r>
              <a:rPr lang="es-ES" u="sng" dirty="0">
                <a:hlinkClick r:id="rId7"/>
              </a:rPr>
              <a:t>servicios@lacedes.com</a:t>
            </a:r>
            <a:endParaRPr lang="es-ES" dirty="0"/>
          </a:p>
          <a:p>
            <a:r>
              <a:rPr lang="es-ES" u="sng" dirty="0">
                <a:hlinkClick r:id="rId8"/>
              </a:rPr>
              <a:t>extraescolares@lacedes.com</a:t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7411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7E84DD-9EB4-E265-991C-6DE499972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735" y="2032000"/>
            <a:ext cx="10157354" cy="1397000"/>
          </a:xfrm>
        </p:spPr>
        <p:txBody>
          <a:bodyPr/>
          <a:lstStyle/>
          <a:p>
            <a:pPr algn="ctr"/>
            <a:r>
              <a:rPr lang="es-ES" dirty="0"/>
              <a:t>RUEGOS Y PREGUNTAS</a:t>
            </a:r>
          </a:p>
        </p:txBody>
      </p:sp>
    </p:spTree>
    <p:extLst>
      <p:ext uri="{BB962C8B-B14F-4D97-AF65-F5344CB8AC3E}">
        <p14:creationId xmlns:p14="http://schemas.microsoft.com/office/powerpoint/2010/main" val="343017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BA8DE9-52A1-51F3-DA94-CFB0ABD7A7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¡ GRACIAS!</a:t>
            </a:r>
          </a:p>
        </p:txBody>
      </p:sp>
    </p:spTree>
    <p:extLst>
      <p:ext uri="{BB962C8B-B14F-4D97-AF65-F5344CB8AC3E}">
        <p14:creationId xmlns:p14="http://schemas.microsoft.com/office/powerpoint/2010/main" val="378269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FECHAS Y HORARIOS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rtl="0"/>
            <a:r>
              <a:rPr lang="es-ES" dirty="0"/>
              <a:t>COMIENZO DE LAS CLASES </a:t>
            </a:r>
            <a:r>
              <a:rPr lang="es-ES" dirty="0">
                <a:sym typeface="Wingdings" panose="05000000000000000000" pitchFamily="2" charset="2"/>
              </a:rPr>
              <a:t> MARTES </a:t>
            </a:r>
            <a:r>
              <a:rPr lang="es-ES" b="1" dirty="0">
                <a:sym typeface="Wingdings" panose="05000000000000000000" pitchFamily="2" charset="2"/>
              </a:rPr>
              <a:t>10 SEPTIEMBRE</a:t>
            </a:r>
          </a:p>
          <a:p>
            <a:pPr rtl="0"/>
            <a:endParaRPr lang="es-ES" dirty="0">
              <a:sym typeface="Wingdings" panose="05000000000000000000" pitchFamily="2" charset="2"/>
            </a:endParaRPr>
          </a:p>
          <a:p>
            <a:r>
              <a:rPr lang="es-ES" dirty="0">
                <a:sym typeface="Wingdings" panose="05000000000000000000" pitchFamily="2" charset="2"/>
              </a:rPr>
              <a:t>ENTRADA AL CENTRO  </a:t>
            </a:r>
            <a:r>
              <a:rPr lang="es-ES" dirty="0"/>
              <a:t>Entrada a partir de las </a:t>
            </a:r>
            <a:r>
              <a:rPr lang="es-ES" b="1" dirty="0"/>
              <a:t>8.50 am </a:t>
            </a:r>
            <a:r>
              <a:rPr lang="es-ES" dirty="0"/>
              <a:t>por la puerta principal. El acceso se cierra a las 9.10 am.</a:t>
            </a:r>
          </a:p>
          <a:p>
            <a:endParaRPr lang="es-ES" dirty="0"/>
          </a:p>
          <a:p>
            <a:r>
              <a:rPr lang="es-ES" dirty="0"/>
              <a:t>SALIDA AL CENTRO </a:t>
            </a:r>
            <a:r>
              <a:rPr lang="es-ES" dirty="0">
                <a:sym typeface="Wingdings" panose="05000000000000000000" pitchFamily="2" charset="2"/>
              </a:rPr>
              <a:t> Salida a las </a:t>
            </a:r>
            <a:r>
              <a:rPr lang="es-ES" b="1" dirty="0">
                <a:sym typeface="Wingdings" panose="05000000000000000000" pitchFamily="2" charset="2"/>
              </a:rPr>
              <a:t>1</a:t>
            </a:r>
            <a:r>
              <a:rPr lang="es-ES" b="1" dirty="0"/>
              <a:t>4.00 pm </a:t>
            </a:r>
            <a:r>
              <a:rPr lang="es-ES" dirty="0"/>
              <a:t>(13.00 en septiembre y junio) por la puerta de emergencia.</a:t>
            </a:r>
          </a:p>
          <a:p>
            <a:endParaRPr lang="es-ES" dirty="0"/>
          </a:p>
          <a:p>
            <a:r>
              <a:rPr lang="es-ES" dirty="0"/>
              <a:t>Los alumnos solo podrán salir del colegio sin la compañía de un adulto responsable si previamente se ha autorizado este hecho mediante comunicación dirigida al tutor y la Directora del Centro.</a:t>
            </a:r>
          </a:p>
        </p:txBody>
      </p:sp>
    </p:spTree>
    <p:extLst>
      <p:ext uri="{BB962C8B-B14F-4D97-AF65-F5344CB8AC3E}">
        <p14:creationId xmlns:p14="http://schemas.microsoft.com/office/powerpoint/2010/main" val="60329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1C05509B-9F56-13B4-5C3E-82D3FD7BDB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2491364"/>
              </p:ext>
            </p:extLst>
          </p:nvPr>
        </p:nvGraphicFramePr>
        <p:xfrm>
          <a:off x="693812" y="398016"/>
          <a:ext cx="10873208" cy="5983314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4214954282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89317939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1485576385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4199526491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1747307817"/>
                    </a:ext>
                  </a:extLst>
                </a:gridCol>
              </a:tblGrid>
              <a:tr h="697687">
                <a:tc>
                  <a:txBody>
                    <a:bodyPr/>
                    <a:lstStyle/>
                    <a:p>
                      <a:r>
                        <a:rPr lang="es-ES" dirty="0"/>
                        <a:t>LUNES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MARTES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MIERCOLES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JUEVES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VIERNES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2929210"/>
                  </a:ext>
                </a:extLst>
              </a:tr>
              <a:tr h="818819">
                <a:tc>
                  <a:txBody>
                    <a:bodyPr/>
                    <a:lstStyle/>
                    <a:p>
                      <a:r>
                        <a:rPr lang="es-ES" sz="2000" dirty="0"/>
                        <a:t>FRANCÉS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MATEMÁTICAS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MATEMÁTICAS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LENGUA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MATEMÁTICAS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3558229"/>
                  </a:ext>
                </a:extLst>
              </a:tr>
              <a:tr h="818819">
                <a:tc>
                  <a:txBody>
                    <a:bodyPr/>
                    <a:lstStyle/>
                    <a:p>
                      <a:r>
                        <a:rPr lang="es-ES" sz="2000" dirty="0"/>
                        <a:t>MATEMÁTICAS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RELIGIÓN</a:t>
                      </a:r>
                    </a:p>
                    <a:p>
                      <a:r>
                        <a:rPr lang="es-ES" sz="2000" dirty="0"/>
                        <a:t>ALTERNATIVA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MATEMÁTICAS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E.F.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LENGUA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277662"/>
                  </a:ext>
                </a:extLst>
              </a:tr>
              <a:tr h="818819">
                <a:tc>
                  <a:txBody>
                    <a:bodyPr/>
                    <a:lstStyle/>
                    <a:p>
                      <a:r>
                        <a:rPr lang="es-ES" sz="2000" dirty="0"/>
                        <a:t>INGLÉS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LENGUA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INGLÉS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RELIGIÓN ALTERNATIVA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SCIENCE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4187946"/>
                  </a:ext>
                </a:extLst>
              </a:tr>
              <a:tr h="595766">
                <a:tc>
                  <a:txBody>
                    <a:bodyPr/>
                    <a:lstStyle/>
                    <a:p>
                      <a:r>
                        <a:rPr lang="es-ES" sz="2000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76170"/>
                  </a:ext>
                </a:extLst>
              </a:tr>
              <a:tr h="818819">
                <a:tc>
                  <a:txBody>
                    <a:bodyPr/>
                    <a:lstStyle/>
                    <a:p>
                      <a:r>
                        <a:rPr lang="es-ES" sz="2000" dirty="0"/>
                        <a:t>LENGUA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SCIENCE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SCIENCE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MATEMÁTICAS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ARTS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881337"/>
                  </a:ext>
                </a:extLst>
              </a:tr>
              <a:tr h="818819">
                <a:tc>
                  <a:txBody>
                    <a:bodyPr/>
                    <a:lstStyle/>
                    <a:p>
                      <a:r>
                        <a:rPr lang="es-ES" sz="2000" dirty="0"/>
                        <a:t>LENGUA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INGLÉS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MÚSICA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NATIVO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E.F.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3779053"/>
                  </a:ext>
                </a:extLst>
              </a:tr>
              <a:tr h="595766">
                <a:tc>
                  <a:txBody>
                    <a:bodyPr/>
                    <a:lstStyle/>
                    <a:p>
                      <a:r>
                        <a:rPr lang="es-ES" sz="2000" dirty="0"/>
                        <a:t>MÚSICA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E.F.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LENGUA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SCIENCE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/>
                        <a:t>INGLÉS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7862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719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PROFESORADO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rtl="0"/>
            <a:r>
              <a:rPr lang="es-ES" dirty="0"/>
              <a:t>LENGUA Y MATEMÁTICAS </a:t>
            </a:r>
            <a:r>
              <a:rPr lang="es-ES" dirty="0">
                <a:sym typeface="Wingdings" panose="05000000000000000000" pitchFamily="2" charset="2"/>
              </a:rPr>
              <a:t> VILCHES</a:t>
            </a:r>
          </a:p>
          <a:p>
            <a:pPr rtl="0"/>
            <a:r>
              <a:rPr lang="es-ES" dirty="0"/>
              <a:t>SCIENCE</a:t>
            </a:r>
            <a:r>
              <a:rPr lang="es-ES" dirty="0">
                <a:sym typeface="Wingdings" panose="05000000000000000000" pitchFamily="2" charset="2"/>
              </a:rPr>
              <a:t>  VILCHES</a:t>
            </a:r>
          </a:p>
          <a:p>
            <a:pPr rtl="0"/>
            <a:r>
              <a:rPr lang="es-ES" dirty="0">
                <a:sym typeface="Wingdings" panose="05000000000000000000" pitchFamily="2" charset="2"/>
              </a:rPr>
              <a:t>EDUCACIÓN FÍSICA  VILCHES</a:t>
            </a:r>
          </a:p>
          <a:p>
            <a:pPr rtl="0"/>
            <a:r>
              <a:rPr lang="es-ES" dirty="0">
                <a:sym typeface="Wingdings" panose="05000000000000000000" pitchFamily="2" charset="2"/>
              </a:rPr>
              <a:t>INGLÉS  JAVIER</a:t>
            </a:r>
          </a:p>
          <a:p>
            <a:pPr rtl="0"/>
            <a:r>
              <a:rPr lang="es-ES" dirty="0">
                <a:sym typeface="Wingdings" panose="05000000000000000000" pitchFamily="2" charset="2"/>
              </a:rPr>
              <a:t>FRANCÉS  PILAR CRUZ</a:t>
            </a:r>
          </a:p>
          <a:p>
            <a:pPr rtl="0"/>
            <a:r>
              <a:rPr lang="es-ES" dirty="0">
                <a:sym typeface="Wingdings" panose="05000000000000000000" pitchFamily="2" charset="2"/>
              </a:rPr>
              <a:t>MÚSICA Y ARTS  AMADOR</a:t>
            </a:r>
          </a:p>
          <a:p>
            <a:pPr rtl="0"/>
            <a:r>
              <a:rPr lang="es-ES" dirty="0">
                <a:sym typeface="Wingdings" panose="05000000000000000000" pitchFamily="2" charset="2"/>
              </a:rPr>
              <a:t>RELIGIÓN  FRANCISCO</a:t>
            </a:r>
          </a:p>
          <a:p>
            <a:pPr rtl="0"/>
            <a:r>
              <a:rPr lang="es-ES" dirty="0">
                <a:sym typeface="Wingdings" panose="05000000000000000000" pitchFamily="2" charset="2"/>
              </a:rPr>
              <a:t>VALORES  VILCHES</a:t>
            </a:r>
          </a:p>
          <a:p>
            <a:pPr rtl="0"/>
            <a:r>
              <a:rPr lang="es-ES" dirty="0">
                <a:sym typeface="Wingdings" panose="05000000000000000000" pitchFamily="2" charset="2"/>
              </a:rPr>
              <a:t>NATIVO  DANIELA</a:t>
            </a:r>
          </a:p>
        </p:txBody>
      </p:sp>
    </p:spTree>
    <p:extLst>
      <p:ext uri="{BB962C8B-B14F-4D97-AF65-F5344CB8AC3E}">
        <p14:creationId xmlns:p14="http://schemas.microsoft.com/office/powerpoint/2010/main" val="342289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MATERIAL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r>
              <a:rPr lang="es-ES" dirty="0"/>
              <a:t>Aportación para adquisición de material y mejora de equipamiento (</a:t>
            </a:r>
            <a:r>
              <a:rPr lang="es-ES" b="1" dirty="0"/>
              <a:t>70€</a:t>
            </a:r>
            <a:r>
              <a:rPr lang="es-ES" dirty="0"/>
              <a:t>). La agenda escolar se incluye en el material proporcionado por el Centro.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Pago a través de la sección </a:t>
            </a:r>
            <a:r>
              <a:rPr lang="es-ES" b="1" dirty="0"/>
              <a:t>tienda </a:t>
            </a:r>
            <a:r>
              <a:rPr lang="es-ES" dirty="0"/>
              <a:t>de la web. (</a:t>
            </a:r>
            <a:r>
              <a:rPr lang="es-ES" dirty="0">
                <a:hlinkClick r:id="rId3"/>
              </a:rPr>
              <a:t>https://www.lacedes.com/tienda/</a:t>
            </a:r>
            <a:r>
              <a:rPr lang="es-ES" dirty="0"/>
              <a:t>)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Envío del justificante al tutor. (</a:t>
            </a:r>
            <a:r>
              <a:rPr lang="es-ES" b="1" dirty="0"/>
              <a:t>email</a:t>
            </a:r>
            <a:r>
              <a:rPr lang="es-ES" dirty="0"/>
              <a:t>)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* Fecha máxima </a:t>
            </a:r>
            <a:r>
              <a:rPr lang="es-ES" b="1" dirty="0"/>
              <a:t>16 de Octubre</a:t>
            </a:r>
            <a:r>
              <a:rPr lang="es-ES" dirty="0"/>
              <a:t>* 17 de Octubre </a:t>
            </a:r>
            <a:r>
              <a:rPr lang="es-ES" dirty="0">
                <a:sym typeface="Wingdings" panose="05000000000000000000" pitchFamily="2" charset="2"/>
              </a:rPr>
              <a:t> Penalización del 15%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90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B9ED19-1621-8598-504D-CFF3CF6AE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SNAPPET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8F604D-B54B-935D-F322-11206436E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/>
              <a:t>COSTE TOTAL </a:t>
            </a:r>
            <a:r>
              <a:rPr lang="es-ES" dirty="0">
                <a:sym typeface="Wingdings" panose="05000000000000000000" pitchFamily="2" charset="2"/>
              </a:rPr>
              <a:t> 120€ </a:t>
            </a:r>
          </a:p>
          <a:p>
            <a:pPr marL="0" indent="0">
              <a:buNone/>
            </a:pPr>
            <a:endParaRPr lang="es-ES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s-ES" dirty="0">
                <a:sym typeface="Wingdings" panose="05000000000000000000" pitchFamily="2" charset="2"/>
              </a:rPr>
              <a:t>- DESGLOSADO EN 3 PAGOS (40€)</a:t>
            </a:r>
          </a:p>
          <a:p>
            <a:pPr marL="0" indent="0">
              <a:buNone/>
            </a:pPr>
            <a:r>
              <a:rPr lang="es-ES" dirty="0">
                <a:sym typeface="Wingdings" panose="05000000000000000000" pitchFamily="2" charset="2"/>
              </a:rPr>
              <a:t>	1º PAGO: HASTA EL 30 DE SEPTIEMBRE</a:t>
            </a:r>
          </a:p>
          <a:p>
            <a:pPr marL="0" indent="0">
              <a:buNone/>
            </a:pPr>
            <a:r>
              <a:rPr lang="es-ES" dirty="0">
                <a:sym typeface="Wingdings" panose="05000000000000000000" pitchFamily="2" charset="2"/>
              </a:rPr>
              <a:t>	2º PAGO: 11 DE ENERO AL 15 DE ENERO</a:t>
            </a:r>
          </a:p>
          <a:p>
            <a:pPr marL="0" indent="0">
              <a:buNone/>
            </a:pPr>
            <a:r>
              <a:rPr lang="es-ES" dirty="0">
                <a:sym typeface="Wingdings" panose="05000000000000000000" pitchFamily="2" charset="2"/>
              </a:rPr>
              <a:t>	3º PAGO: 5 DE ABRIL AL 9 DE ABRIL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7134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SERVICIOS COMPLEMENTARIOS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algn="ctr" rtl="0">
              <a:buNone/>
            </a:pPr>
            <a:endParaRPr lang="es-ES" sz="4000" b="1" u="sng" dirty="0"/>
          </a:p>
          <a:p>
            <a:r>
              <a:rPr lang="es-ES" dirty="0"/>
              <a:t>A partir de las </a:t>
            </a:r>
            <a:r>
              <a:rPr lang="es-ES" b="1" dirty="0"/>
              <a:t>7.30 am.</a:t>
            </a:r>
          </a:p>
          <a:p>
            <a:r>
              <a:rPr lang="es-ES" dirty="0"/>
              <a:t>Prioritaria para los usuarios habituales (</a:t>
            </a:r>
            <a:r>
              <a:rPr lang="es-ES" b="1" dirty="0"/>
              <a:t>58€ al mes</a:t>
            </a:r>
            <a:r>
              <a:rPr lang="es-ES" dirty="0"/>
              <a:t>). Los esporádicos solo podrán hacer uso si el aforo lo permite (</a:t>
            </a:r>
            <a:r>
              <a:rPr lang="es-ES" b="1" dirty="0"/>
              <a:t>5€ al día</a:t>
            </a:r>
            <a:r>
              <a:rPr lang="es-ES" dirty="0"/>
              <a:t>). También disponible un bono de </a:t>
            </a:r>
            <a:r>
              <a:rPr lang="es-ES" b="1" dirty="0"/>
              <a:t>10 usos alternos (40€</a:t>
            </a:r>
            <a:r>
              <a:rPr lang="es-ES" dirty="0"/>
              <a:t>).</a:t>
            </a: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02FA9D68-1514-4128-665A-70B7F06521C7}"/>
              </a:ext>
            </a:extLst>
          </p:cNvPr>
          <p:cNvSpPr txBox="1">
            <a:spLocks/>
          </p:cNvSpPr>
          <p:nvPr/>
        </p:nvSpPr>
        <p:spPr>
          <a:xfrm>
            <a:off x="884155" y="1473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/>
              <a:defRPr sz="4400" b="0" kern="1200" cap="none" baseline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b="1" dirty="0"/>
              <a:t>AULA MATINAL</a:t>
            </a:r>
          </a:p>
          <a:p>
            <a:pPr algn="ctr"/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97722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1015735" y="980728"/>
            <a:ext cx="10157354" cy="4470400"/>
          </a:xfrm>
        </p:spPr>
        <p:txBody>
          <a:bodyPr rtlCol="0">
            <a:normAutofit/>
          </a:bodyPr>
          <a:lstStyle/>
          <a:p>
            <a:pPr marL="0" indent="0" algn="ctr" rtl="0">
              <a:buNone/>
            </a:pPr>
            <a:endParaRPr lang="es-ES" sz="4400" b="1" u="sng" dirty="0"/>
          </a:p>
          <a:p>
            <a:r>
              <a:rPr lang="es-ES" dirty="0"/>
              <a:t>Desde las </a:t>
            </a:r>
            <a:r>
              <a:rPr lang="es-ES" b="1" dirty="0"/>
              <a:t>14.00</a:t>
            </a:r>
            <a:r>
              <a:rPr lang="es-ES" dirty="0"/>
              <a:t> </a:t>
            </a:r>
            <a:r>
              <a:rPr lang="es-ES" b="1" dirty="0"/>
              <a:t>pm</a:t>
            </a:r>
            <a:r>
              <a:rPr lang="es-ES" dirty="0"/>
              <a:t> hasta las </a:t>
            </a:r>
            <a:r>
              <a:rPr lang="es-ES" b="1" dirty="0"/>
              <a:t>16.00</a:t>
            </a:r>
            <a:r>
              <a:rPr lang="es-ES" dirty="0"/>
              <a:t> </a:t>
            </a:r>
            <a:r>
              <a:rPr lang="es-ES" b="1" dirty="0"/>
              <a:t>pm</a:t>
            </a:r>
            <a:r>
              <a:rPr lang="es-ES" dirty="0"/>
              <a:t> (13.00 a 15.00 pm en el horario de verano).</a:t>
            </a:r>
          </a:p>
          <a:p>
            <a:r>
              <a:rPr lang="es-ES" dirty="0"/>
              <a:t>Prioritaria para los usuarios habituales (</a:t>
            </a:r>
            <a:r>
              <a:rPr lang="es-ES" b="1" dirty="0"/>
              <a:t>129€ al mes</a:t>
            </a:r>
            <a:r>
              <a:rPr lang="es-ES" dirty="0"/>
              <a:t>). Los esporádicos solo podrán hacer uso si el aforo lo permite (</a:t>
            </a:r>
            <a:r>
              <a:rPr lang="es-ES" b="1" dirty="0"/>
              <a:t>9€ al día</a:t>
            </a:r>
            <a:r>
              <a:rPr lang="es-ES" dirty="0"/>
              <a:t>).</a:t>
            </a:r>
            <a:endParaRPr lang="es-ES" b="1" u="sng" dirty="0"/>
          </a:p>
          <a:p>
            <a:pPr marL="0" indent="0" algn="ctr" rtl="0">
              <a:buNone/>
            </a:pPr>
            <a:endParaRPr lang="es-ES" sz="4400" b="1" u="sng" dirty="0"/>
          </a:p>
          <a:p>
            <a:pPr marL="0" indent="0" algn="ctr" rtl="0">
              <a:buNone/>
            </a:pPr>
            <a:endParaRPr lang="es-ES" sz="4400" b="1" u="sng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DF7A565-E814-34E8-587C-0E0F8E88E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</p:spPr>
        <p:txBody>
          <a:bodyPr/>
          <a:lstStyle/>
          <a:p>
            <a:pPr algn="ctr"/>
            <a:r>
              <a:rPr lang="es-ES" b="1" dirty="0"/>
              <a:t>COMEDOR</a:t>
            </a:r>
          </a:p>
        </p:txBody>
      </p:sp>
    </p:spTree>
    <p:extLst>
      <p:ext uri="{BB962C8B-B14F-4D97-AF65-F5344CB8AC3E}">
        <p14:creationId xmlns:p14="http://schemas.microsoft.com/office/powerpoint/2010/main" val="160389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resentación de la inauguración de la clas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976607_TF03460507.potx" id="{978D668A-BDEA-4F1E-861A-D5C14E1146B1}" vid="{DFF3A27C-A7BB-42EB-81B2-D360AF170E9C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puertas abiertas de clase</Template>
  <TotalTime>427</TotalTime>
  <Words>1015</Words>
  <Application>Microsoft Office PowerPoint</Application>
  <PresentationFormat>Personalizado</PresentationFormat>
  <Paragraphs>192</Paragraphs>
  <Slides>26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0" baseType="lpstr">
      <vt:lpstr>Arial</vt:lpstr>
      <vt:lpstr>Century Gothic</vt:lpstr>
      <vt:lpstr>Wingdings</vt:lpstr>
      <vt:lpstr>Presentación de la inauguración de la clase</vt:lpstr>
      <vt:lpstr>CURSO 4ºB  AULA 19</vt:lpstr>
      <vt:lpstr>¡Bienvenidos a los padres/madres!</vt:lpstr>
      <vt:lpstr>FECHAS Y HORARIOS</vt:lpstr>
      <vt:lpstr>Presentación de PowerPoint</vt:lpstr>
      <vt:lpstr>PROFESORADO</vt:lpstr>
      <vt:lpstr>MATERIAL</vt:lpstr>
      <vt:lpstr>SNAPPET</vt:lpstr>
      <vt:lpstr>SERVICIOS COMPLEMENTARIOS</vt:lpstr>
      <vt:lpstr>COMEDOR</vt:lpstr>
      <vt:lpstr>TRANSPORTE ESCOLAR</vt:lpstr>
      <vt:lpstr>ACTIVIDADES EXTRAESCOLARES</vt:lpstr>
      <vt:lpstr>AMPA</vt:lpstr>
      <vt:lpstr>NATIVO</vt:lpstr>
      <vt:lpstr>SEGURO DE ACCIDENTES</vt:lpstr>
      <vt:lpstr>PAGOS</vt:lpstr>
      <vt:lpstr>NORMAS BÁSICAS DE FUNCIONAMIENTO</vt:lpstr>
      <vt:lpstr>Presentación de PowerPoint</vt:lpstr>
      <vt:lpstr>Presentación de PowerPoint</vt:lpstr>
      <vt:lpstr>ENTREGA DE LIBROS DE TEXTO</vt:lpstr>
      <vt:lpstr>NOTIFICACIÓN DE ALERGIAS</vt:lpstr>
      <vt:lpstr>Matrícula en Religión o alternativa</vt:lpstr>
      <vt:lpstr>ACTUALIZACIÓN DE DATOS PERSONALES DE CONTACTO</vt:lpstr>
      <vt:lpstr>OTRAS CUESTIONES A TENER EN CUENTA</vt:lpstr>
      <vt:lpstr>DIRECCIONES DE CONTACTO</vt:lpstr>
      <vt:lpstr>RUEGOS Y PREGUNTAS</vt:lpstr>
      <vt:lpstr>¡ GRACIAS!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vilches</dc:creator>
  <cp:lastModifiedBy>juan carlos vilches</cp:lastModifiedBy>
  <cp:revision>19</cp:revision>
  <dcterms:created xsi:type="dcterms:W3CDTF">2025-09-02T09:36:18Z</dcterms:created>
  <dcterms:modified xsi:type="dcterms:W3CDTF">2026-09-03T10:29:12Z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74062800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