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64" r:id="rId5"/>
    <p:sldId id="267" r:id="rId6"/>
    <p:sldId id="268" r:id="rId7"/>
    <p:sldId id="265" r:id="rId8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38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78E08E-BB78-466C-AF7A-8BF239B0068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43058F9C-48CD-40E3-B95F-352B6773BD3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PRÁCTICA DE SUMAS, RESTAS, MULTIPLICACIONES Y DIVISIONES.</a:t>
          </a:r>
        </a:p>
        <a:p>
          <a:pPr rtl="0"/>
          <a:endParaRPr lang="es-ES" sz="2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88561-322B-4AB1-B189-72C77A17446D}" type="par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8E0D3600-94EF-4C3D-8C42-D1B002253A50}" type="sib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C29E6F42-CA0A-41D9-9945-781B42C686C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CONOCIMIENTO Y MANEJO DE LAS HORAS DEL DÍA.</a:t>
          </a:r>
          <a:endParaRPr lang="es-ES" sz="3900" noProof="0" dirty="0"/>
        </a:p>
      </dgm:t>
    </dgm:pt>
    <dgm:pt modelId="{4A678872-A1F4-4A38-A86F-80B19808E526}" type="par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5574754F-C965-498B-ACDC-AF230EEFECD9}" type="sib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28EDD664-B14B-4F29-B5B5-D9C67297BE7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USO DE LA MONEDA EN SITUACIONES COTIDIANAS</a:t>
          </a:r>
          <a:endParaRPr lang="es-ES" sz="3900" noProof="0" dirty="0"/>
        </a:p>
      </dgm:t>
    </dgm:pt>
    <dgm:pt modelId="{5AC8A25C-AE07-4BB4-B838-D3A1E408D68D}" type="par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F1ACA61B-EB7E-4EE9-ADBC-F095378886DF}" type="sib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DDFA6AAC-FFAE-4739-877D-FECE63D307DE}">
      <dgm:prSet custT="1"/>
      <dgm:spPr/>
      <dgm:t>
        <a:bodyPr rtlCol="0"/>
        <a:lstStyle/>
        <a:p>
          <a:pPr rtl="0"/>
          <a:endParaRPr lang="es-ES" sz="2800" i="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82532-1D1B-4DC0-81F2-0057DD5D6DC5}" type="par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91299E8C-69E3-4614-BCC1-75B8BCBF10D0}" type="sib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C1AB8669-8516-4753-A935-BF3A9FF96E3A}" type="pres">
      <dgm:prSet presAssocID="{1978E08E-BB78-466C-AF7A-8BF239B0068A}" presName="vert0" presStyleCnt="0">
        <dgm:presLayoutVars>
          <dgm:dir/>
          <dgm:animOne val="branch"/>
          <dgm:animLvl val="lvl"/>
        </dgm:presLayoutVars>
      </dgm:prSet>
      <dgm:spPr/>
    </dgm:pt>
    <dgm:pt modelId="{142F86C5-9B46-4692-8B44-3B9CC53BB24B}" type="pres">
      <dgm:prSet presAssocID="{43058F9C-48CD-40E3-B95F-352B6773BD35}" presName="thickLine" presStyleLbl="alignNode1" presStyleIdx="0" presStyleCnt="4"/>
      <dgm:spPr/>
    </dgm:pt>
    <dgm:pt modelId="{B1F6A09A-764D-4A19-9509-BE4EA2F63C35}" type="pres">
      <dgm:prSet presAssocID="{43058F9C-48CD-40E3-B95F-352B6773BD35}" presName="horz1" presStyleCnt="0"/>
      <dgm:spPr/>
    </dgm:pt>
    <dgm:pt modelId="{7EDA14DD-764C-499A-A701-DAC7707564E2}" type="pres">
      <dgm:prSet presAssocID="{43058F9C-48CD-40E3-B95F-352B6773BD35}" presName="tx1" presStyleLbl="revTx" presStyleIdx="0" presStyleCnt="4" custScaleX="98976" custScaleY="126849"/>
      <dgm:spPr/>
    </dgm:pt>
    <dgm:pt modelId="{10AC1366-4D08-4EE8-A1C3-279F5569A9F3}" type="pres">
      <dgm:prSet presAssocID="{43058F9C-48CD-40E3-B95F-352B6773BD35}" presName="vert1" presStyleCnt="0"/>
      <dgm:spPr/>
    </dgm:pt>
    <dgm:pt modelId="{935FD149-B1C9-4E21-807F-C93C1E00496C}" type="pres">
      <dgm:prSet presAssocID="{C29E6F42-CA0A-41D9-9945-781B42C686C5}" presName="thickLine" presStyleLbl="alignNode1" presStyleIdx="1" presStyleCnt="4"/>
      <dgm:spPr/>
    </dgm:pt>
    <dgm:pt modelId="{7DC07DBD-E0BE-4C5F-95D4-671C514937D3}" type="pres">
      <dgm:prSet presAssocID="{C29E6F42-CA0A-41D9-9945-781B42C686C5}" presName="horz1" presStyleCnt="0"/>
      <dgm:spPr/>
    </dgm:pt>
    <dgm:pt modelId="{D6D7E9C1-D0A8-4907-ACCA-34D935A87915}" type="pres">
      <dgm:prSet presAssocID="{C29E6F42-CA0A-41D9-9945-781B42C686C5}" presName="tx1" presStyleLbl="revTx" presStyleIdx="1" presStyleCnt="4"/>
      <dgm:spPr/>
    </dgm:pt>
    <dgm:pt modelId="{47A9F934-AABF-4583-9C92-CBF361FF6D15}" type="pres">
      <dgm:prSet presAssocID="{C29E6F42-CA0A-41D9-9945-781B42C686C5}" presName="vert1" presStyleCnt="0"/>
      <dgm:spPr/>
    </dgm:pt>
    <dgm:pt modelId="{9CF4904F-4C1C-4CEC-BD57-C1B128354024}" type="pres">
      <dgm:prSet presAssocID="{28EDD664-B14B-4F29-B5B5-D9C67297BE75}" presName="thickLine" presStyleLbl="alignNode1" presStyleIdx="2" presStyleCnt="4"/>
      <dgm:spPr/>
    </dgm:pt>
    <dgm:pt modelId="{9B99C45E-DA66-415C-ADC5-6097DB742AE6}" type="pres">
      <dgm:prSet presAssocID="{28EDD664-B14B-4F29-B5B5-D9C67297BE75}" presName="horz1" presStyleCnt="0"/>
      <dgm:spPr/>
    </dgm:pt>
    <dgm:pt modelId="{2058854D-E923-4FD7-A2C8-52F420B16C87}" type="pres">
      <dgm:prSet presAssocID="{28EDD664-B14B-4F29-B5B5-D9C67297BE75}" presName="tx1" presStyleLbl="revTx" presStyleIdx="2" presStyleCnt="4"/>
      <dgm:spPr/>
    </dgm:pt>
    <dgm:pt modelId="{C7150D15-F8A3-415D-B1CF-C6C7C999A127}" type="pres">
      <dgm:prSet presAssocID="{28EDD664-B14B-4F29-B5B5-D9C67297BE75}" presName="vert1" presStyleCnt="0"/>
      <dgm:spPr/>
    </dgm:pt>
    <dgm:pt modelId="{CE767940-22CC-447D-B51C-300D8AAAC660}" type="pres">
      <dgm:prSet presAssocID="{DDFA6AAC-FFAE-4739-877D-FECE63D307DE}" presName="thickLine" presStyleLbl="alignNode1" presStyleIdx="3" presStyleCnt="4"/>
      <dgm:spPr/>
    </dgm:pt>
    <dgm:pt modelId="{07CB740E-9095-468C-8242-4958788C0A12}" type="pres">
      <dgm:prSet presAssocID="{DDFA6AAC-FFAE-4739-877D-FECE63D307DE}" presName="horz1" presStyleCnt="0"/>
      <dgm:spPr/>
    </dgm:pt>
    <dgm:pt modelId="{5B1B3606-9656-439D-B2E0-392E65EB970C}" type="pres">
      <dgm:prSet presAssocID="{DDFA6AAC-FFAE-4739-877D-FECE63D307DE}" presName="tx1" presStyleLbl="revTx" presStyleIdx="3" presStyleCnt="4"/>
      <dgm:spPr/>
    </dgm:pt>
    <dgm:pt modelId="{36A64940-D5F9-498F-90D4-A06E329A798F}" type="pres">
      <dgm:prSet presAssocID="{DDFA6AAC-FFAE-4739-877D-FECE63D307DE}" presName="vert1" presStyleCnt="0"/>
      <dgm:spPr/>
    </dgm:pt>
  </dgm:ptLst>
  <dgm:cxnLst>
    <dgm:cxn modelId="{79F4DE20-64E3-4577-A737-747B2AD5F18F}" srcId="{1978E08E-BB78-466C-AF7A-8BF239B0068A}" destId="{C29E6F42-CA0A-41D9-9945-781B42C686C5}" srcOrd="1" destOrd="0" parTransId="{4A678872-A1F4-4A38-A86F-80B19808E526}" sibTransId="{5574754F-C965-498B-ACDC-AF230EEFECD9}"/>
    <dgm:cxn modelId="{F7D9F637-6CBF-4109-9AB4-24F9ABB65755}" type="presOf" srcId="{C29E6F42-CA0A-41D9-9945-781B42C686C5}" destId="{D6D7E9C1-D0A8-4907-ACCA-34D935A87915}" srcOrd="0" destOrd="0" presId="urn:microsoft.com/office/officeart/2008/layout/LinedList"/>
    <dgm:cxn modelId="{B4107746-741F-43EB-8C31-BCEA66A45AF5}" srcId="{1978E08E-BB78-466C-AF7A-8BF239B0068A}" destId="{43058F9C-48CD-40E3-B95F-352B6773BD35}" srcOrd="0" destOrd="0" parTransId="{E5188561-322B-4AB1-B189-72C77A17446D}" sibTransId="{8E0D3600-94EF-4C3D-8C42-D1B002253A50}"/>
    <dgm:cxn modelId="{2BF8184D-8C76-4DEC-8964-234660AD0DEB}" srcId="{1978E08E-BB78-466C-AF7A-8BF239B0068A}" destId="{DDFA6AAC-FFAE-4739-877D-FECE63D307DE}" srcOrd="3" destOrd="0" parTransId="{61482532-1D1B-4DC0-81F2-0057DD5D6DC5}" sibTransId="{91299E8C-69E3-4614-BCC1-75B8BCBF10D0}"/>
    <dgm:cxn modelId="{440A6A56-C62A-413C-886C-0A4A3F967F1B}" type="presOf" srcId="{1978E08E-BB78-466C-AF7A-8BF239B0068A}" destId="{C1AB8669-8516-4753-A935-BF3A9FF96E3A}" srcOrd="0" destOrd="0" presId="urn:microsoft.com/office/officeart/2008/layout/LinedList"/>
    <dgm:cxn modelId="{304F778C-3A49-4BDF-8E76-A3F04542D4DD}" type="presOf" srcId="{28EDD664-B14B-4F29-B5B5-D9C67297BE75}" destId="{2058854D-E923-4FD7-A2C8-52F420B16C87}" srcOrd="0" destOrd="0" presId="urn:microsoft.com/office/officeart/2008/layout/LinedList"/>
    <dgm:cxn modelId="{2D06EFC4-D82C-4394-8FE4-0249B977DF5B}" srcId="{1978E08E-BB78-466C-AF7A-8BF239B0068A}" destId="{28EDD664-B14B-4F29-B5B5-D9C67297BE75}" srcOrd="2" destOrd="0" parTransId="{5AC8A25C-AE07-4BB4-B838-D3A1E408D68D}" sibTransId="{F1ACA61B-EB7E-4EE9-ADBC-F095378886DF}"/>
    <dgm:cxn modelId="{B60654D8-D922-40F5-8C18-859C474D5893}" type="presOf" srcId="{DDFA6AAC-FFAE-4739-877D-FECE63D307DE}" destId="{5B1B3606-9656-439D-B2E0-392E65EB970C}" srcOrd="0" destOrd="0" presId="urn:microsoft.com/office/officeart/2008/layout/LinedList"/>
    <dgm:cxn modelId="{B44160F1-C1F6-4D06-AFFE-63B763505C21}" type="presOf" srcId="{43058F9C-48CD-40E3-B95F-352B6773BD35}" destId="{7EDA14DD-764C-499A-A701-DAC7707564E2}" srcOrd="0" destOrd="0" presId="urn:microsoft.com/office/officeart/2008/layout/LinedList"/>
    <dgm:cxn modelId="{1EB42C4B-11CE-43F8-B007-F9089A244574}" type="presParOf" srcId="{C1AB8669-8516-4753-A935-BF3A9FF96E3A}" destId="{142F86C5-9B46-4692-8B44-3B9CC53BB24B}" srcOrd="0" destOrd="0" presId="urn:microsoft.com/office/officeart/2008/layout/LinedList"/>
    <dgm:cxn modelId="{42C5F204-AF56-4C8E-961A-82B7084F716B}" type="presParOf" srcId="{C1AB8669-8516-4753-A935-BF3A9FF96E3A}" destId="{B1F6A09A-764D-4A19-9509-BE4EA2F63C35}" srcOrd="1" destOrd="0" presId="urn:microsoft.com/office/officeart/2008/layout/LinedList"/>
    <dgm:cxn modelId="{073816AE-47CA-4AD8-8022-3F51782F66C2}" type="presParOf" srcId="{B1F6A09A-764D-4A19-9509-BE4EA2F63C35}" destId="{7EDA14DD-764C-499A-A701-DAC7707564E2}" srcOrd="0" destOrd="0" presId="urn:microsoft.com/office/officeart/2008/layout/LinedList"/>
    <dgm:cxn modelId="{ADD16BA8-F2A3-4C7C-802E-FB849BBB7326}" type="presParOf" srcId="{B1F6A09A-764D-4A19-9509-BE4EA2F63C35}" destId="{10AC1366-4D08-4EE8-A1C3-279F5569A9F3}" srcOrd="1" destOrd="0" presId="urn:microsoft.com/office/officeart/2008/layout/LinedList"/>
    <dgm:cxn modelId="{426E3A87-8D16-4071-88FF-8512F6A1F27A}" type="presParOf" srcId="{C1AB8669-8516-4753-A935-BF3A9FF96E3A}" destId="{935FD149-B1C9-4E21-807F-C93C1E00496C}" srcOrd="2" destOrd="0" presId="urn:microsoft.com/office/officeart/2008/layout/LinedList"/>
    <dgm:cxn modelId="{5C6651E1-0CBD-43A2-95BE-5FB8951E24B8}" type="presParOf" srcId="{C1AB8669-8516-4753-A935-BF3A9FF96E3A}" destId="{7DC07DBD-E0BE-4C5F-95D4-671C514937D3}" srcOrd="3" destOrd="0" presId="urn:microsoft.com/office/officeart/2008/layout/LinedList"/>
    <dgm:cxn modelId="{E09224DD-A6A4-4DDA-86A5-72FECA896A34}" type="presParOf" srcId="{7DC07DBD-E0BE-4C5F-95D4-671C514937D3}" destId="{D6D7E9C1-D0A8-4907-ACCA-34D935A87915}" srcOrd="0" destOrd="0" presId="urn:microsoft.com/office/officeart/2008/layout/LinedList"/>
    <dgm:cxn modelId="{3513D750-DCEB-43EE-8A6D-495CD82A082B}" type="presParOf" srcId="{7DC07DBD-E0BE-4C5F-95D4-671C514937D3}" destId="{47A9F934-AABF-4583-9C92-CBF361FF6D15}" srcOrd="1" destOrd="0" presId="urn:microsoft.com/office/officeart/2008/layout/LinedList"/>
    <dgm:cxn modelId="{64E75B68-DF4D-4CEE-9EF6-E6CAAACB68BA}" type="presParOf" srcId="{C1AB8669-8516-4753-A935-BF3A9FF96E3A}" destId="{9CF4904F-4C1C-4CEC-BD57-C1B128354024}" srcOrd="4" destOrd="0" presId="urn:microsoft.com/office/officeart/2008/layout/LinedList"/>
    <dgm:cxn modelId="{CA08BAFF-7781-433E-AF44-5346109C155B}" type="presParOf" srcId="{C1AB8669-8516-4753-A935-BF3A9FF96E3A}" destId="{9B99C45E-DA66-415C-ADC5-6097DB742AE6}" srcOrd="5" destOrd="0" presId="urn:microsoft.com/office/officeart/2008/layout/LinedList"/>
    <dgm:cxn modelId="{8B7E9FD6-468D-40A0-B81F-AD4FA7EB55F5}" type="presParOf" srcId="{9B99C45E-DA66-415C-ADC5-6097DB742AE6}" destId="{2058854D-E923-4FD7-A2C8-52F420B16C87}" srcOrd="0" destOrd="0" presId="urn:microsoft.com/office/officeart/2008/layout/LinedList"/>
    <dgm:cxn modelId="{C5925652-B7A4-4F5D-8633-5261F9FFD926}" type="presParOf" srcId="{9B99C45E-DA66-415C-ADC5-6097DB742AE6}" destId="{C7150D15-F8A3-415D-B1CF-C6C7C999A127}" srcOrd="1" destOrd="0" presId="urn:microsoft.com/office/officeart/2008/layout/LinedList"/>
    <dgm:cxn modelId="{C4C8038F-5A99-41E1-82B3-35AE0ECC2909}" type="presParOf" srcId="{C1AB8669-8516-4753-A935-BF3A9FF96E3A}" destId="{CE767940-22CC-447D-B51C-300D8AAAC660}" srcOrd="6" destOrd="0" presId="urn:microsoft.com/office/officeart/2008/layout/LinedList"/>
    <dgm:cxn modelId="{A27022F6-809E-41EC-833A-34A89B654824}" type="presParOf" srcId="{C1AB8669-8516-4753-A935-BF3A9FF96E3A}" destId="{07CB740E-9095-468C-8242-4958788C0A12}" srcOrd="7" destOrd="0" presId="urn:microsoft.com/office/officeart/2008/layout/LinedList"/>
    <dgm:cxn modelId="{A3AF5D92-F680-4759-8302-2BFA2C6F064E}" type="presParOf" srcId="{07CB740E-9095-468C-8242-4958788C0A12}" destId="{5B1B3606-9656-439D-B2E0-392E65EB970C}" srcOrd="0" destOrd="0" presId="urn:microsoft.com/office/officeart/2008/layout/LinedList"/>
    <dgm:cxn modelId="{6DB46071-37DB-4022-87E5-00D43EBD1363}" type="presParOf" srcId="{07CB740E-9095-468C-8242-4958788C0A12}" destId="{36A64940-D5F9-498F-90D4-A06E329A79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78E08E-BB78-466C-AF7A-8BF239B0068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43058F9C-48CD-40E3-B95F-352B6773BD3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SEGUIR ESCRIBIENDO. USO DE CUADERNOS O FICHAS</a:t>
          </a:r>
        </a:p>
        <a:p>
          <a:pPr rtl="0"/>
          <a:endParaRPr lang="es-ES" sz="2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88561-322B-4AB1-B189-72C77A17446D}" type="par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8E0D3600-94EF-4C3D-8C42-D1B002253A50}" type="sib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C29E6F42-CA0A-41D9-9945-781B42C686C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LECTURA DE ALGÚN LIBRO</a:t>
          </a:r>
          <a:endParaRPr lang="es-ES" sz="3900" noProof="0" dirty="0"/>
        </a:p>
      </dgm:t>
    </dgm:pt>
    <dgm:pt modelId="{4A678872-A1F4-4A38-A86F-80B19808E526}" type="par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5574754F-C965-498B-ACDC-AF230EEFECD9}" type="sib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28EDD664-B14B-4F29-B5B5-D9C67297BE7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REALIZACIÓN DE DICTADOS</a:t>
          </a:r>
          <a:endParaRPr lang="es-ES" sz="3900" noProof="0" dirty="0"/>
        </a:p>
      </dgm:t>
    </dgm:pt>
    <dgm:pt modelId="{5AC8A25C-AE07-4BB4-B838-D3A1E408D68D}" type="par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F1ACA61B-EB7E-4EE9-ADBC-F095378886DF}" type="sib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DDFA6AAC-FFAE-4739-877D-FECE63D307DE}">
      <dgm:prSet custT="1"/>
      <dgm:spPr/>
      <dgm:t>
        <a:bodyPr rtlCol="0"/>
        <a:lstStyle/>
        <a:p>
          <a:pPr rtl="0"/>
          <a:endParaRPr lang="es-ES" sz="2800" i="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82532-1D1B-4DC0-81F2-0057DD5D6DC5}" type="par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91299E8C-69E3-4614-BCC1-75B8BCBF10D0}" type="sib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C1AB8669-8516-4753-A935-BF3A9FF96E3A}" type="pres">
      <dgm:prSet presAssocID="{1978E08E-BB78-466C-AF7A-8BF239B0068A}" presName="vert0" presStyleCnt="0">
        <dgm:presLayoutVars>
          <dgm:dir/>
          <dgm:animOne val="branch"/>
          <dgm:animLvl val="lvl"/>
        </dgm:presLayoutVars>
      </dgm:prSet>
      <dgm:spPr/>
    </dgm:pt>
    <dgm:pt modelId="{142F86C5-9B46-4692-8B44-3B9CC53BB24B}" type="pres">
      <dgm:prSet presAssocID="{43058F9C-48CD-40E3-B95F-352B6773BD35}" presName="thickLine" presStyleLbl="alignNode1" presStyleIdx="0" presStyleCnt="4"/>
      <dgm:spPr/>
    </dgm:pt>
    <dgm:pt modelId="{B1F6A09A-764D-4A19-9509-BE4EA2F63C35}" type="pres">
      <dgm:prSet presAssocID="{43058F9C-48CD-40E3-B95F-352B6773BD35}" presName="horz1" presStyleCnt="0"/>
      <dgm:spPr/>
    </dgm:pt>
    <dgm:pt modelId="{7EDA14DD-764C-499A-A701-DAC7707564E2}" type="pres">
      <dgm:prSet presAssocID="{43058F9C-48CD-40E3-B95F-352B6773BD35}" presName="tx1" presStyleLbl="revTx" presStyleIdx="0" presStyleCnt="4" custScaleX="98976" custScaleY="126849"/>
      <dgm:spPr/>
    </dgm:pt>
    <dgm:pt modelId="{10AC1366-4D08-4EE8-A1C3-279F5569A9F3}" type="pres">
      <dgm:prSet presAssocID="{43058F9C-48CD-40E3-B95F-352B6773BD35}" presName="vert1" presStyleCnt="0"/>
      <dgm:spPr/>
    </dgm:pt>
    <dgm:pt modelId="{935FD149-B1C9-4E21-807F-C93C1E00496C}" type="pres">
      <dgm:prSet presAssocID="{C29E6F42-CA0A-41D9-9945-781B42C686C5}" presName="thickLine" presStyleLbl="alignNode1" presStyleIdx="1" presStyleCnt="4"/>
      <dgm:spPr/>
    </dgm:pt>
    <dgm:pt modelId="{7DC07DBD-E0BE-4C5F-95D4-671C514937D3}" type="pres">
      <dgm:prSet presAssocID="{C29E6F42-CA0A-41D9-9945-781B42C686C5}" presName="horz1" presStyleCnt="0"/>
      <dgm:spPr/>
    </dgm:pt>
    <dgm:pt modelId="{D6D7E9C1-D0A8-4907-ACCA-34D935A87915}" type="pres">
      <dgm:prSet presAssocID="{C29E6F42-CA0A-41D9-9945-781B42C686C5}" presName="tx1" presStyleLbl="revTx" presStyleIdx="1" presStyleCnt="4"/>
      <dgm:spPr/>
    </dgm:pt>
    <dgm:pt modelId="{47A9F934-AABF-4583-9C92-CBF361FF6D15}" type="pres">
      <dgm:prSet presAssocID="{C29E6F42-CA0A-41D9-9945-781B42C686C5}" presName="vert1" presStyleCnt="0"/>
      <dgm:spPr/>
    </dgm:pt>
    <dgm:pt modelId="{9CF4904F-4C1C-4CEC-BD57-C1B128354024}" type="pres">
      <dgm:prSet presAssocID="{28EDD664-B14B-4F29-B5B5-D9C67297BE75}" presName="thickLine" presStyleLbl="alignNode1" presStyleIdx="2" presStyleCnt="4"/>
      <dgm:spPr/>
    </dgm:pt>
    <dgm:pt modelId="{9B99C45E-DA66-415C-ADC5-6097DB742AE6}" type="pres">
      <dgm:prSet presAssocID="{28EDD664-B14B-4F29-B5B5-D9C67297BE75}" presName="horz1" presStyleCnt="0"/>
      <dgm:spPr/>
    </dgm:pt>
    <dgm:pt modelId="{2058854D-E923-4FD7-A2C8-52F420B16C87}" type="pres">
      <dgm:prSet presAssocID="{28EDD664-B14B-4F29-B5B5-D9C67297BE75}" presName="tx1" presStyleLbl="revTx" presStyleIdx="2" presStyleCnt="4"/>
      <dgm:spPr/>
    </dgm:pt>
    <dgm:pt modelId="{C7150D15-F8A3-415D-B1CF-C6C7C999A127}" type="pres">
      <dgm:prSet presAssocID="{28EDD664-B14B-4F29-B5B5-D9C67297BE75}" presName="vert1" presStyleCnt="0"/>
      <dgm:spPr/>
    </dgm:pt>
    <dgm:pt modelId="{CE767940-22CC-447D-B51C-300D8AAAC660}" type="pres">
      <dgm:prSet presAssocID="{DDFA6AAC-FFAE-4739-877D-FECE63D307DE}" presName="thickLine" presStyleLbl="alignNode1" presStyleIdx="3" presStyleCnt="4"/>
      <dgm:spPr/>
    </dgm:pt>
    <dgm:pt modelId="{07CB740E-9095-468C-8242-4958788C0A12}" type="pres">
      <dgm:prSet presAssocID="{DDFA6AAC-FFAE-4739-877D-FECE63D307DE}" presName="horz1" presStyleCnt="0"/>
      <dgm:spPr/>
    </dgm:pt>
    <dgm:pt modelId="{5B1B3606-9656-439D-B2E0-392E65EB970C}" type="pres">
      <dgm:prSet presAssocID="{DDFA6AAC-FFAE-4739-877D-FECE63D307DE}" presName="tx1" presStyleLbl="revTx" presStyleIdx="3" presStyleCnt="4"/>
      <dgm:spPr/>
    </dgm:pt>
    <dgm:pt modelId="{36A64940-D5F9-498F-90D4-A06E329A798F}" type="pres">
      <dgm:prSet presAssocID="{DDFA6AAC-FFAE-4739-877D-FECE63D307DE}" presName="vert1" presStyleCnt="0"/>
      <dgm:spPr/>
    </dgm:pt>
  </dgm:ptLst>
  <dgm:cxnLst>
    <dgm:cxn modelId="{79F4DE20-64E3-4577-A737-747B2AD5F18F}" srcId="{1978E08E-BB78-466C-AF7A-8BF239B0068A}" destId="{C29E6F42-CA0A-41D9-9945-781B42C686C5}" srcOrd="1" destOrd="0" parTransId="{4A678872-A1F4-4A38-A86F-80B19808E526}" sibTransId="{5574754F-C965-498B-ACDC-AF230EEFECD9}"/>
    <dgm:cxn modelId="{F7D9F637-6CBF-4109-9AB4-24F9ABB65755}" type="presOf" srcId="{C29E6F42-CA0A-41D9-9945-781B42C686C5}" destId="{D6D7E9C1-D0A8-4907-ACCA-34D935A87915}" srcOrd="0" destOrd="0" presId="urn:microsoft.com/office/officeart/2008/layout/LinedList"/>
    <dgm:cxn modelId="{B4107746-741F-43EB-8C31-BCEA66A45AF5}" srcId="{1978E08E-BB78-466C-AF7A-8BF239B0068A}" destId="{43058F9C-48CD-40E3-B95F-352B6773BD35}" srcOrd="0" destOrd="0" parTransId="{E5188561-322B-4AB1-B189-72C77A17446D}" sibTransId="{8E0D3600-94EF-4C3D-8C42-D1B002253A50}"/>
    <dgm:cxn modelId="{2BF8184D-8C76-4DEC-8964-234660AD0DEB}" srcId="{1978E08E-BB78-466C-AF7A-8BF239B0068A}" destId="{DDFA6AAC-FFAE-4739-877D-FECE63D307DE}" srcOrd="3" destOrd="0" parTransId="{61482532-1D1B-4DC0-81F2-0057DD5D6DC5}" sibTransId="{91299E8C-69E3-4614-BCC1-75B8BCBF10D0}"/>
    <dgm:cxn modelId="{440A6A56-C62A-413C-886C-0A4A3F967F1B}" type="presOf" srcId="{1978E08E-BB78-466C-AF7A-8BF239B0068A}" destId="{C1AB8669-8516-4753-A935-BF3A9FF96E3A}" srcOrd="0" destOrd="0" presId="urn:microsoft.com/office/officeart/2008/layout/LinedList"/>
    <dgm:cxn modelId="{304F778C-3A49-4BDF-8E76-A3F04542D4DD}" type="presOf" srcId="{28EDD664-B14B-4F29-B5B5-D9C67297BE75}" destId="{2058854D-E923-4FD7-A2C8-52F420B16C87}" srcOrd="0" destOrd="0" presId="urn:microsoft.com/office/officeart/2008/layout/LinedList"/>
    <dgm:cxn modelId="{2D06EFC4-D82C-4394-8FE4-0249B977DF5B}" srcId="{1978E08E-BB78-466C-AF7A-8BF239B0068A}" destId="{28EDD664-B14B-4F29-B5B5-D9C67297BE75}" srcOrd="2" destOrd="0" parTransId="{5AC8A25C-AE07-4BB4-B838-D3A1E408D68D}" sibTransId="{F1ACA61B-EB7E-4EE9-ADBC-F095378886DF}"/>
    <dgm:cxn modelId="{B60654D8-D922-40F5-8C18-859C474D5893}" type="presOf" srcId="{DDFA6AAC-FFAE-4739-877D-FECE63D307DE}" destId="{5B1B3606-9656-439D-B2E0-392E65EB970C}" srcOrd="0" destOrd="0" presId="urn:microsoft.com/office/officeart/2008/layout/LinedList"/>
    <dgm:cxn modelId="{B44160F1-C1F6-4D06-AFFE-63B763505C21}" type="presOf" srcId="{43058F9C-48CD-40E3-B95F-352B6773BD35}" destId="{7EDA14DD-764C-499A-A701-DAC7707564E2}" srcOrd="0" destOrd="0" presId="urn:microsoft.com/office/officeart/2008/layout/LinedList"/>
    <dgm:cxn modelId="{1EB42C4B-11CE-43F8-B007-F9089A244574}" type="presParOf" srcId="{C1AB8669-8516-4753-A935-BF3A9FF96E3A}" destId="{142F86C5-9B46-4692-8B44-3B9CC53BB24B}" srcOrd="0" destOrd="0" presId="urn:microsoft.com/office/officeart/2008/layout/LinedList"/>
    <dgm:cxn modelId="{42C5F204-AF56-4C8E-961A-82B7084F716B}" type="presParOf" srcId="{C1AB8669-8516-4753-A935-BF3A9FF96E3A}" destId="{B1F6A09A-764D-4A19-9509-BE4EA2F63C35}" srcOrd="1" destOrd="0" presId="urn:microsoft.com/office/officeart/2008/layout/LinedList"/>
    <dgm:cxn modelId="{073816AE-47CA-4AD8-8022-3F51782F66C2}" type="presParOf" srcId="{B1F6A09A-764D-4A19-9509-BE4EA2F63C35}" destId="{7EDA14DD-764C-499A-A701-DAC7707564E2}" srcOrd="0" destOrd="0" presId="urn:microsoft.com/office/officeart/2008/layout/LinedList"/>
    <dgm:cxn modelId="{ADD16BA8-F2A3-4C7C-802E-FB849BBB7326}" type="presParOf" srcId="{B1F6A09A-764D-4A19-9509-BE4EA2F63C35}" destId="{10AC1366-4D08-4EE8-A1C3-279F5569A9F3}" srcOrd="1" destOrd="0" presId="urn:microsoft.com/office/officeart/2008/layout/LinedList"/>
    <dgm:cxn modelId="{426E3A87-8D16-4071-88FF-8512F6A1F27A}" type="presParOf" srcId="{C1AB8669-8516-4753-A935-BF3A9FF96E3A}" destId="{935FD149-B1C9-4E21-807F-C93C1E00496C}" srcOrd="2" destOrd="0" presId="urn:microsoft.com/office/officeart/2008/layout/LinedList"/>
    <dgm:cxn modelId="{5C6651E1-0CBD-43A2-95BE-5FB8951E24B8}" type="presParOf" srcId="{C1AB8669-8516-4753-A935-BF3A9FF96E3A}" destId="{7DC07DBD-E0BE-4C5F-95D4-671C514937D3}" srcOrd="3" destOrd="0" presId="urn:microsoft.com/office/officeart/2008/layout/LinedList"/>
    <dgm:cxn modelId="{E09224DD-A6A4-4DDA-86A5-72FECA896A34}" type="presParOf" srcId="{7DC07DBD-E0BE-4C5F-95D4-671C514937D3}" destId="{D6D7E9C1-D0A8-4907-ACCA-34D935A87915}" srcOrd="0" destOrd="0" presId="urn:microsoft.com/office/officeart/2008/layout/LinedList"/>
    <dgm:cxn modelId="{3513D750-DCEB-43EE-8A6D-495CD82A082B}" type="presParOf" srcId="{7DC07DBD-E0BE-4C5F-95D4-671C514937D3}" destId="{47A9F934-AABF-4583-9C92-CBF361FF6D15}" srcOrd="1" destOrd="0" presId="urn:microsoft.com/office/officeart/2008/layout/LinedList"/>
    <dgm:cxn modelId="{64E75B68-DF4D-4CEE-9EF6-E6CAAACB68BA}" type="presParOf" srcId="{C1AB8669-8516-4753-A935-BF3A9FF96E3A}" destId="{9CF4904F-4C1C-4CEC-BD57-C1B128354024}" srcOrd="4" destOrd="0" presId="urn:microsoft.com/office/officeart/2008/layout/LinedList"/>
    <dgm:cxn modelId="{CA08BAFF-7781-433E-AF44-5346109C155B}" type="presParOf" srcId="{C1AB8669-8516-4753-A935-BF3A9FF96E3A}" destId="{9B99C45E-DA66-415C-ADC5-6097DB742AE6}" srcOrd="5" destOrd="0" presId="urn:microsoft.com/office/officeart/2008/layout/LinedList"/>
    <dgm:cxn modelId="{8B7E9FD6-468D-40A0-B81F-AD4FA7EB55F5}" type="presParOf" srcId="{9B99C45E-DA66-415C-ADC5-6097DB742AE6}" destId="{2058854D-E923-4FD7-A2C8-52F420B16C87}" srcOrd="0" destOrd="0" presId="urn:microsoft.com/office/officeart/2008/layout/LinedList"/>
    <dgm:cxn modelId="{C5925652-B7A4-4F5D-8633-5261F9FFD926}" type="presParOf" srcId="{9B99C45E-DA66-415C-ADC5-6097DB742AE6}" destId="{C7150D15-F8A3-415D-B1CF-C6C7C999A127}" srcOrd="1" destOrd="0" presId="urn:microsoft.com/office/officeart/2008/layout/LinedList"/>
    <dgm:cxn modelId="{C4C8038F-5A99-41E1-82B3-35AE0ECC2909}" type="presParOf" srcId="{C1AB8669-8516-4753-A935-BF3A9FF96E3A}" destId="{CE767940-22CC-447D-B51C-300D8AAAC660}" srcOrd="6" destOrd="0" presId="urn:microsoft.com/office/officeart/2008/layout/LinedList"/>
    <dgm:cxn modelId="{A27022F6-809E-41EC-833A-34A89B654824}" type="presParOf" srcId="{C1AB8669-8516-4753-A935-BF3A9FF96E3A}" destId="{07CB740E-9095-468C-8242-4958788C0A12}" srcOrd="7" destOrd="0" presId="urn:microsoft.com/office/officeart/2008/layout/LinedList"/>
    <dgm:cxn modelId="{A3AF5D92-F680-4759-8302-2BFA2C6F064E}" type="presParOf" srcId="{07CB740E-9095-468C-8242-4958788C0A12}" destId="{5B1B3606-9656-439D-B2E0-392E65EB970C}" srcOrd="0" destOrd="0" presId="urn:microsoft.com/office/officeart/2008/layout/LinedList"/>
    <dgm:cxn modelId="{6DB46071-37DB-4022-87E5-00D43EBD1363}" type="presParOf" srcId="{07CB740E-9095-468C-8242-4958788C0A12}" destId="{36A64940-D5F9-498F-90D4-A06E329A79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78E08E-BB78-466C-AF7A-8BF239B0068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43058F9C-48CD-40E3-B95F-352B6773BD35}">
      <dgm:prSet custT="1"/>
      <dgm:spPr/>
      <dgm:t>
        <a:bodyPr rtlCol="0"/>
        <a:lstStyle/>
        <a:p>
          <a:pPr rtl="0"/>
          <a:endParaRPr lang="es-ES" sz="2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endParaRPr lang="es-ES" sz="2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88561-322B-4AB1-B189-72C77A17446D}" type="par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8E0D3600-94EF-4C3D-8C42-D1B002253A50}" type="sibTrans" cxnId="{B4107746-741F-43EB-8C31-BCEA66A45AF5}">
      <dgm:prSet/>
      <dgm:spPr/>
      <dgm:t>
        <a:bodyPr rtlCol="0"/>
        <a:lstStyle/>
        <a:p>
          <a:pPr rtl="0"/>
          <a:endParaRPr lang="es-ES" noProof="0" dirty="0"/>
        </a:p>
      </dgm:t>
    </dgm:pt>
    <dgm:pt modelId="{C29E6F42-CA0A-41D9-9945-781B42C686C5}">
      <dgm:prSet custT="1"/>
      <dgm:spPr/>
      <dgm:t>
        <a:bodyPr rtlCol="0"/>
        <a:lstStyle/>
        <a:p>
          <a:pPr rtl="0"/>
          <a:r>
            <a:rPr lang="es-ES" sz="28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PELICULA INFANTIL (SUBTITULOS)</a:t>
          </a:r>
          <a:endParaRPr lang="es-ES" sz="3900" noProof="0" dirty="0"/>
        </a:p>
      </dgm:t>
    </dgm:pt>
    <dgm:pt modelId="{4A678872-A1F4-4A38-A86F-80B19808E526}" type="par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5574754F-C965-498B-ACDC-AF230EEFECD9}" type="sibTrans" cxnId="{79F4DE20-64E3-4577-A737-747B2AD5F18F}">
      <dgm:prSet/>
      <dgm:spPr/>
      <dgm:t>
        <a:bodyPr rtlCol="0"/>
        <a:lstStyle/>
        <a:p>
          <a:pPr rtl="0"/>
          <a:endParaRPr lang="es-ES" noProof="0" dirty="0"/>
        </a:p>
      </dgm:t>
    </dgm:pt>
    <dgm:pt modelId="{28EDD664-B14B-4F29-B5B5-D9C67297BE75}">
      <dgm:prSet custT="1"/>
      <dgm:spPr/>
      <dgm:t>
        <a:bodyPr rtlCol="0"/>
        <a:lstStyle/>
        <a:p>
          <a:pPr rtl="0"/>
          <a:endParaRPr lang="es-ES" sz="3900" noProof="0" dirty="0"/>
        </a:p>
      </dgm:t>
    </dgm:pt>
    <dgm:pt modelId="{5AC8A25C-AE07-4BB4-B838-D3A1E408D68D}" type="par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F1ACA61B-EB7E-4EE9-ADBC-F095378886DF}" type="sibTrans" cxnId="{2D06EFC4-D82C-4394-8FE4-0249B977DF5B}">
      <dgm:prSet/>
      <dgm:spPr/>
      <dgm:t>
        <a:bodyPr rtlCol="0"/>
        <a:lstStyle/>
        <a:p>
          <a:pPr rtl="0"/>
          <a:endParaRPr lang="es-ES" noProof="0" dirty="0"/>
        </a:p>
      </dgm:t>
    </dgm:pt>
    <dgm:pt modelId="{DDFA6AAC-FFAE-4739-877D-FECE63D307DE}">
      <dgm:prSet custT="1"/>
      <dgm:spPr/>
      <dgm:t>
        <a:bodyPr rtlCol="0"/>
        <a:lstStyle/>
        <a:p>
          <a:pPr rtl="0"/>
          <a:endParaRPr lang="es-ES" sz="2800" i="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82532-1D1B-4DC0-81F2-0057DD5D6DC5}" type="par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91299E8C-69E3-4614-BCC1-75B8BCBF10D0}" type="sibTrans" cxnId="{2BF8184D-8C76-4DEC-8964-234660AD0DEB}">
      <dgm:prSet/>
      <dgm:spPr/>
      <dgm:t>
        <a:bodyPr rtlCol="0"/>
        <a:lstStyle/>
        <a:p>
          <a:pPr rtl="0"/>
          <a:endParaRPr lang="es-ES" noProof="0" dirty="0"/>
        </a:p>
      </dgm:t>
    </dgm:pt>
    <dgm:pt modelId="{C1AB8669-8516-4753-A935-BF3A9FF96E3A}" type="pres">
      <dgm:prSet presAssocID="{1978E08E-BB78-466C-AF7A-8BF239B0068A}" presName="vert0" presStyleCnt="0">
        <dgm:presLayoutVars>
          <dgm:dir/>
          <dgm:animOne val="branch"/>
          <dgm:animLvl val="lvl"/>
        </dgm:presLayoutVars>
      </dgm:prSet>
      <dgm:spPr/>
    </dgm:pt>
    <dgm:pt modelId="{142F86C5-9B46-4692-8B44-3B9CC53BB24B}" type="pres">
      <dgm:prSet presAssocID="{43058F9C-48CD-40E3-B95F-352B6773BD35}" presName="thickLine" presStyleLbl="alignNode1" presStyleIdx="0" presStyleCnt="4"/>
      <dgm:spPr/>
    </dgm:pt>
    <dgm:pt modelId="{B1F6A09A-764D-4A19-9509-BE4EA2F63C35}" type="pres">
      <dgm:prSet presAssocID="{43058F9C-48CD-40E3-B95F-352B6773BD35}" presName="horz1" presStyleCnt="0"/>
      <dgm:spPr/>
    </dgm:pt>
    <dgm:pt modelId="{7EDA14DD-764C-499A-A701-DAC7707564E2}" type="pres">
      <dgm:prSet presAssocID="{43058F9C-48CD-40E3-B95F-352B6773BD35}" presName="tx1" presStyleLbl="revTx" presStyleIdx="0" presStyleCnt="4" custScaleX="98976" custScaleY="126849"/>
      <dgm:spPr/>
    </dgm:pt>
    <dgm:pt modelId="{10AC1366-4D08-4EE8-A1C3-279F5569A9F3}" type="pres">
      <dgm:prSet presAssocID="{43058F9C-48CD-40E3-B95F-352B6773BD35}" presName="vert1" presStyleCnt="0"/>
      <dgm:spPr/>
    </dgm:pt>
    <dgm:pt modelId="{935FD149-B1C9-4E21-807F-C93C1E00496C}" type="pres">
      <dgm:prSet presAssocID="{C29E6F42-CA0A-41D9-9945-781B42C686C5}" presName="thickLine" presStyleLbl="alignNode1" presStyleIdx="1" presStyleCnt="4"/>
      <dgm:spPr/>
    </dgm:pt>
    <dgm:pt modelId="{7DC07DBD-E0BE-4C5F-95D4-671C514937D3}" type="pres">
      <dgm:prSet presAssocID="{C29E6F42-CA0A-41D9-9945-781B42C686C5}" presName="horz1" presStyleCnt="0"/>
      <dgm:spPr/>
    </dgm:pt>
    <dgm:pt modelId="{D6D7E9C1-D0A8-4907-ACCA-34D935A87915}" type="pres">
      <dgm:prSet presAssocID="{C29E6F42-CA0A-41D9-9945-781B42C686C5}" presName="tx1" presStyleLbl="revTx" presStyleIdx="1" presStyleCnt="4"/>
      <dgm:spPr/>
    </dgm:pt>
    <dgm:pt modelId="{47A9F934-AABF-4583-9C92-CBF361FF6D15}" type="pres">
      <dgm:prSet presAssocID="{C29E6F42-CA0A-41D9-9945-781B42C686C5}" presName="vert1" presStyleCnt="0"/>
      <dgm:spPr/>
    </dgm:pt>
    <dgm:pt modelId="{9CF4904F-4C1C-4CEC-BD57-C1B128354024}" type="pres">
      <dgm:prSet presAssocID="{28EDD664-B14B-4F29-B5B5-D9C67297BE75}" presName="thickLine" presStyleLbl="alignNode1" presStyleIdx="2" presStyleCnt="4"/>
      <dgm:spPr/>
    </dgm:pt>
    <dgm:pt modelId="{9B99C45E-DA66-415C-ADC5-6097DB742AE6}" type="pres">
      <dgm:prSet presAssocID="{28EDD664-B14B-4F29-B5B5-D9C67297BE75}" presName="horz1" presStyleCnt="0"/>
      <dgm:spPr/>
    </dgm:pt>
    <dgm:pt modelId="{2058854D-E923-4FD7-A2C8-52F420B16C87}" type="pres">
      <dgm:prSet presAssocID="{28EDD664-B14B-4F29-B5B5-D9C67297BE75}" presName="tx1" presStyleLbl="revTx" presStyleIdx="2" presStyleCnt="4"/>
      <dgm:spPr/>
    </dgm:pt>
    <dgm:pt modelId="{C7150D15-F8A3-415D-B1CF-C6C7C999A127}" type="pres">
      <dgm:prSet presAssocID="{28EDD664-B14B-4F29-B5B5-D9C67297BE75}" presName="vert1" presStyleCnt="0"/>
      <dgm:spPr/>
    </dgm:pt>
    <dgm:pt modelId="{CE767940-22CC-447D-B51C-300D8AAAC660}" type="pres">
      <dgm:prSet presAssocID="{DDFA6AAC-FFAE-4739-877D-FECE63D307DE}" presName="thickLine" presStyleLbl="alignNode1" presStyleIdx="3" presStyleCnt="4"/>
      <dgm:spPr/>
    </dgm:pt>
    <dgm:pt modelId="{07CB740E-9095-468C-8242-4958788C0A12}" type="pres">
      <dgm:prSet presAssocID="{DDFA6AAC-FFAE-4739-877D-FECE63D307DE}" presName="horz1" presStyleCnt="0"/>
      <dgm:spPr/>
    </dgm:pt>
    <dgm:pt modelId="{5B1B3606-9656-439D-B2E0-392E65EB970C}" type="pres">
      <dgm:prSet presAssocID="{DDFA6AAC-FFAE-4739-877D-FECE63D307DE}" presName="tx1" presStyleLbl="revTx" presStyleIdx="3" presStyleCnt="4"/>
      <dgm:spPr/>
    </dgm:pt>
    <dgm:pt modelId="{36A64940-D5F9-498F-90D4-A06E329A798F}" type="pres">
      <dgm:prSet presAssocID="{DDFA6AAC-FFAE-4739-877D-FECE63D307DE}" presName="vert1" presStyleCnt="0"/>
      <dgm:spPr/>
    </dgm:pt>
  </dgm:ptLst>
  <dgm:cxnLst>
    <dgm:cxn modelId="{79F4DE20-64E3-4577-A737-747B2AD5F18F}" srcId="{1978E08E-BB78-466C-AF7A-8BF239B0068A}" destId="{C29E6F42-CA0A-41D9-9945-781B42C686C5}" srcOrd="1" destOrd="0" parTransId="{4A678872-A1F4-4A38-A86F-80B19808E526}" sibTransId="{5574754F-C965-498B-ACDC-AF230EEFECD9}"/>
    <dgm:cxn modelId="{F7D9F637-6CBF-4109-9AB4-24F9ABB65755}" type="presOf" srcId="{C29E6F42-CA0A-41D9-9945-781B42C686C5}" destId="{D6D7E9C1-D0A8-4907-ACCA-34D935A87915}" srcOrd="0" destOrd="0" presId="urn:microsoft.com/office/officeart/2008/layout/LinedList"/>
    <dgm:cxn modelId="{B4107746-741F-43EB-8C31-BCEA66A45AF5}" srcId="{1978E08E-BB78-466C-AF7A-8BF239B0068A}" destId="{43058F9C-48CD-40E3-B95F-352B6773BD35}" srcOrd="0" destOrd="0" parTransId="{E5188561-322B-4AB1-B189-72C77A17446D}" sibTransId="{8E0D3600-94EF-4C3D-8C42-D1B002253A50}"/>
    <dgm:cxn modelId="{2BF8184D-8C76-4DEC-8964-234660AD0DEB}" srcId="{1978E08E-BB78-466C-AF7A-8BF239B0068A}" destId="{DDFA6AAC-FFAE-4739-877D-FECE63D307DE}" srcOrd="3" destOrd="0" parTransId="{61482532-1D1B-4DC0-81F2-0057DD5D6DC5}" sibTransId="{91299E8C-69E3-4614-BCC1-75B8BCBF10D0}"/>
    <dgm:cxn modelId="{440A6A56-C62A-413C-886C-0A4A3F967F1B}" type="presOf" srcId="{1978E08E-BB78-466C-AF7A-8BF239B0068A}" destId="{C1AB8669-8516-4753-A935-BF3A9FF96E3A}" srcOrd="0" destOrd="0" presId="urn:microsoft.com/office/officeart/2008/layout/LinedList"/>
    <dgm:cxn modelId="{304F778C-3A49-4BDF-8E76-A3F04542D4DD}" type="presOf" srcId="{28EDD664-B14B-4F29-B5B5-D9C67297BE75}" destId="{2058854D-E923-4FD7-A2C8-52F420B16C87}" srcOrd="0" destOrd="0" presId="urn:microsoft.com/office/officeart/2008/layout/LinedList"/>
    <dgm:cxn modelId="{2D06EFC4-D82C-4394-8FE4-0249B977DF5B}" srcId="{1978E08E-BB78-466C-AF7A-8BF239B0068A}" destId="{28EDD664-B14B-4F29-B5B5-D9C67297BE75}" srcOrd="2" destOrd="0" parTransId="{5AC8A25C-AE07-4BB4-B838-D3A1E408D68D}" sibTransId="{F1ACA61B-EB7E-4EE9-ADBC-F095378886DF}"/>
    <dgm:cxn modelId="{B60654D8-D922-40F5-8C18-859C474D5893}" type="presOf" srcId="{DDFA6AAC-FFAE-4739-877D-FECE63D307DE}" destId="{5B1B3606-9656-439D-B2E0-392E65EB970C}" srcOrd="0" destOrd="0" presId="urn:microsoft.com/office/officeart/2008/layout/LinedList"/>
    <dgm:cxn modelId="{B44160F1-C1F6-4D06-AFFE-63B763505C21}" type="presOf" srcId="{43058F9C-48CD-40E3-B95F-352B6773BD35}" destId="{7EDA14DD-764C-499A-A701-DAC7707564E2}" srcOrd="0" destOrd="0" presId="urn:microsoft.com/office/officeart/2008/layout/LinedList"/>
    <dgm:cxn modelId="{1EB42C4B-11CE-43F8-B007-F9089A244574}" type="presParOf" srcId="{C1AB8669-8516-4753-A935-BF3A9FF96E3A}" destId="{142F86C5-9B46-4692-8B44-3B9CC53BB24B}" srcOrd="0" destOrd="0" presId="urn:microsoft.com/office/officeart/2008/layout/LinedList"/>
    <dgm:cxn modelId="{42C5F204-AF56-4C8E-961A-82B7084F716B}" type="presParOf" srcId="{C1AB8669-8516-4753-A935-BF3A9FF96E3A}" destId="{B1F6A09A-764D-4A19-9509-BE4EA2F63C35}" srcOrd="1" destOrd="0" presId="urn:microsoft.com/office/officeart/2008/layout/LinedList"/>
    <dgm:cxn modelId="{073816AE-47CA-4AD8-8022-3F51782F66C2}" type="presParOf" srcId="{B1F6A09A-764D-4A19-9509-BE4EA2F63C35}" destId="{7EDA14DD-764C-499A-A701-DAC7707564E2}" srcOrd="0" destOrd="0" presId="urn:microsoft.com/office/officeart/2008/layout/LinedList"/>
    <dgm:cxn modelId="{ADD16BA8-F2A3-4C7C-802E-FB849BBB7326}" type="presParOf" srcId="{B1F6A09A-764D-4A19-9509-BE4EA2F63C35}" destId="{10AC1366-4D08-4EE8-A1C3-279F5569A9F3}" srcOrd="1" destOrd="0" presId="urn:microsoft.com/office/officeart/2008/layout/LinedList"/>
    <dgm:cxn modelId="{426E3A87-8D16-4071-88FF-8512F6A1F27A}" type="presParOf" srcId="{C1AB8669-8516-4753-A935-BF3A9FF96E3A}" destId="{935FD149-B1C9-4E21-807F-C93C1E00496C}" srcOrd="2" destOrd="0" presId="urn:microsoft.com/office/officeart/2008/layout/LinedList"/>
    <dgm:cxn modelId="{5C6651E1-0CBD-43A2-95BE-5FB8951E24B8}" type="presParOf" srcId="{C1AB8669-8516-4753-A935-BF3A9FF96E3A}" destId="{7DC07DBD-E0BE-4C5F-95D4-671C514937D3}" srcOrd="3" destOrd="0" presId="urn:microsoft.com/office/officeart/2008/layout/LinedList"/>
    <dgm:cxn modelId="{E09224DD-A6A4-4DDA-86A5-72FECA896A34}" type="presParOf" srcId="{7DC07DBD-E0BE-4C5F-95D4-671C514937D3}" destId="{D6D7E9C1-D0A8-4907-ACCA-34D935A87915}" srcOrd="0" destOrd="0" presId="urn:microsoft.com/office/officeart/2008/layout/LinedList"/>
    <dgm:cxn modelId="{3513D750-DCEB-43EE-8A6D-495CD82A082B}" type="presParOf" srcId="{7DC07DBD-E0BE-4C5F-95D4-671C514937D3}" destId="{47A9F934-AABF-4583-9C92-CBF361FF6D15}" srcOrd="1" destOrd="0" presId="urn:microsoft.com/office/officeart/2008/layout/LinedList"/>
    <dgm:cxn modelId="{64E75B68-DF4D-4CEE-9EF6-E6CAAACB68BA}" type="presParOf" srcId="{C1AB8669-8516-4753-A935-BF3A9FF96E3A}" destId="{9CF4904F-4C1C-4CEC-BD57-C1B128354024}" srcOrd="4" destOrd="0" presId="urn:microsoft.com/office/officeart/2008/layout/LinedList"/>
    <dgm:cxn modelId="{CA08BAFF-7781-433E-AF44-5346109C155B}" type="presParOf" srcId="{C1AB8669-8516-4753-A935-BF3A9FF96E3A}" destId="{9B99C45E-DA66-415C-ADC5-6097DB742AE6}" srcOrd="5" destOrd="0" presId="urn:microsoft.com/office/officeart/2008/layout/LinedList"/>
    <dgm:cxn modelId="{8B7E9FD6-468D-40A0-B81F-AD4FA7EB55F5}" type="presParOf" srcId="{9B99C45E-DA66-415C-ADC5-6097DB742AE6}" destId="{2058854D-E923-4FD7-A2C8-52F420B16C87}" srcOrd="0" destOrd="0" presId="urn:microsoft.com/office/officeart/2008/layout/LinedList"/>
    <dgm:cxn modelId="{C5925652-B7A4-4F5D-8633-5261F9FFD926}" type="presParOf" srcId="{9B99C45E-DA66-415C-ADC5-6097DB742AE6}" destId="{C7150D15-F8A3-415D-B1CF-C6C7C999A127}" srcOrd="1" destOrd="0" presId="urn:microsoft.com/office/officeart/2008/layout/LinedList"/>
    <dgm:cxn modelId="{C4C8038F-5A99-41E1-82B3-35AE0ECC2909}" type="presParOf" srcId="{C1AB8669-8516-4753-A935-BF3A9FF96E3A}" destId="{CE767940-22CC-447D-B51C-300D8AAAC660}" srcOrd="6" destOrd="0" presId="urn:microsoft.com/office/officeart/2008/layout/LinedList"/>
    <dgm:cxn modelId="{A27022F6-809E-41EC-833A-34A89B654824}" type="presParOf" srcId="{C1AB8669-8516-4753-A935-BF3A9FF96E3A}" destId="{07CB740E-9095-468C-8242-4958788C0A12}" srcOrd="7" destOrd="0" presId="urn:microsoft.com/office/officeart/2008/layout/LinedList"/>
    <dgm:cxn modelId="{A3AF5D92-F680-4759-8302-2BFA2C6F064E}" type="presParOf" srcId="{07CB740E-9095-468C-8242-4958788C0A12}" destId="{5B1B3606-9656-439D-B2E0-392E65EB970C}" srcOrd="0" destOrd="0" presId="urn:microsoft.com/office/officeart/2008/layout/LinedList"/>
    <dgm:cxn modelId="{6DB46071-37DB-4022-87E5-00D43EBD1363}" type="presParOf" srcId="{07CB740E-9095-468C-8242-4958788C0A12}" destId="{36A64940-D5F9-498F-90D4-A06E329A79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F86C5-9B46-4692-8B44-3B9CC53BB24B}">
      <dsp:nvSpPr>
        <dsp:cNvPr id="0" name=""/>
        <dsp:cNvSpPr/>
      </dsp:nvSpPr>
      <dsp:spPr>
        <a:xfrm>
          <a:off x="0" y="1259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A14DD-764C-499A-A701-DAC7707564E2}">
      <dsp:nvSpPr>
        <dsp:cNvPr id="0" name=""/>
        <dsp:cNvSpPr/>
      </dsp:nvSpPr>
      <dsp:spPr>
        <a:xfrm>
          <a:off x="0" y="1259"/>
          <a:ext cx="5927223" cy="1216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PRÁCTICA DE SUMAS, RESTAS, MULTIPLICACIONES Y DIVISIONES.</a:t>
          </a:r>
        </a:p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59"/>
        <a:ext cx="5927223" cy="1216721"/>
      </dsp:txXfrm>
    </dsp:sp>
    <dsp:sp modelId="{935FD149-B1C9-4E21-807F-C93C1E00496C}">
      <dsp:nvSpPr>
        <dsp:cNvPr id="0" name=""/>
        <dsp:cNvSpPr/>
      </dsp:nvSpPr>
      <dsp:spPr>
        <a:xfrm>
          <a:off x="0" y="1217981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7E9C1-D0A8-4907-ACCA-34D935A87915}">
      <dsp:nvSpPr>
        <dsp:cNvPr id="0" name=""/>
        <dsp:cNvSpPr/>
      </dsp:nvSpPr>
      <dsp:spPr>
        <a:xfrm>
          <a:off x="0" y="1217981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CONOCIMIENTO Y MANEJO DE LAS HORAS DEL DÍA.</a:t>
          </a:r>
          <a:endParaRPr lang="es-ES" sz="3900" kern="1200" noProof="0" dirty="0"/>
        </a:p>
      </dsp:txBody>
      <dsp:txXfrm>
        <a:off x="0" y="1217981"/>
        <a:ext cx="5994400" cy="959189"/>
      </dsp:txXfrm>
    </dsp:sp>
    <dsp:sp modelId="{9CF4904F-4C1C-4CEC-BD57-C1B128354024}">
      <dsp:nvSpPr>
        <dsp:cNvPr id="0" name=""/>
        <dsp:cNvSpPr/>
      </dsp:nvSpPr>
      <dsp:spPr>
        <a:xfrm>
          <a:off x="0" y="2177170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8854D-E923-4FD7-A2C8-52F420B16C87}">
      <dsp:nvSpPr>
        <dsp:cNvPr id="0" name=""/>
        <dsp:cNvSpPr/>
      </dsp:nvSpPr>
      <dsp:spPr>
        <a:xfrm>
          <a:off x="0" y="2177170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USO DE LA MONEDA EN SITUACIONES COTIDIANAS</a:t>
          </a:r>
          <a:endParaRPr lang="es-ES" sz="3900" kern="1200" noProof="0" dirty="0"/>
        </a:p>
      </dsp:txBody>
      <dsp:txXfrm>
        <a:off x="0" y="2177170"/>
        <a:ext cx="5994400" cy="959189"/>
      </dsp:txXfrm>
    </dsp:sp>
    <dsp:sp modelId="{CE767940-22CC-447D-B51C-300D8AAAC660}">
      <dsp:nvSpPr>
        <dsp:cNvPr id="0" name=""/>
        <dsp:cNvSpPr/>
      </dsp:nvSpPr>
      <dsp:spPr>
        <a:xfrm>
          <a:off x="0" y="3136359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B3606-9656-439D-B2E0-392E65EB970C}">
      <dsp:nvSpPr>
        <dsp:cNvPr id="0" name=""/>
        <dsp:cNvSpPr/>
      </dsp:nvSpPr>
      <dsp:spPr>
        <a:xfrm>
          <a:off x="0" y="3136359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i="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36359"/>
        <a:ext cx="5994400" cy="959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F86C5-9B46-4692-8B44-3B9CC53BB24B}">
      <dsp:nvSpPr>
        <dsp:cNvPr id="0" name=""/>
        <dsp:cNvSpPr/>
      </dsp:nvSpPr>
      <dsp:spPr>
        <a:xfrm>
          <a:off x="0" y="1259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A14DD-764C-499A-A701-DAC7707564E2}">
      <dsp:nvSpPr>
        <dsp:cNvPr id="0" name=""/>
        <dsp:cNvSpPr/>
      </dsp:nvSpPr>
      <dsp:spPr>
        <a:xfrm>
          <a:off x="0" y="1259"/>
          <a:ext cx="5927223" cy="1216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SEGUIR ESCRIBIENDO. USO DE CUADERNOS O FICHAS</a:t>
          </a:r>
        </a:p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59"/>
        <a:ext cx="5927223" cy="1216721"/>
      </dsp:txXfrm>
    </dsp:sp>
    <dsp:sp modelId="{935FD149-B1C9-4E21-807F-C93C1E00496C}">
      <dsp:nvSpPr>
        <dsp:cNvPr id="0" name=""/>
        <dsp:cNvSpPr/>
      </dsp:nvSpPr>
      <dsp:spPr>
        <a:xfrm>
          <a:off x="0" y="1217981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7E9C1-D0A8-4907-ACCA-34D935A87915}">
      <dsp:nvSpPr>
        <dsp:cNvPr id="0" name=""/>
        <dsp:cNvSpPr/>
      </dsp:nvSpPr>
      <dsp:spPr>
        <a:xfrm>
          <a:off x="0" y="1217981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LECTURA DE ALGÚN LIBRO</a:t>
          </a:r>
          <a:endParaRPr lang="es-ES" sz="3900" kern="1200" noProof="0" dirty="0"/>
        </a:p>
      </dsp:txBody>
      <dsp:txXfrm>
        <a:off x="0" y="1217981"/>
        <a:ext cx="5994400" cy="959189"/>
      </dsp:txXfrm>
    </dsp:sp>
    <dsp:sp modelId="{9CF4904F-4C1C-4CEC-BD57-C1B128354024}">
      <dsp:nvSpPr>
        <dsp:cNvPr id="0" name=""/>
        <dsp:cNvSpPr/>
      </dsp:nvSpPr>
      <dsp:spPr>
        <a:xfrm>
          <a:off x="0" y="2177170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8854D-E923-4FD7-A2C8-52F420B16C87}">
      <dsp:nvSpPr>
        <dsp:cNvPr id="0" name=""/>
        <dsp:cNvSpPr/>
      </dsp:nvSpPr>
      <dsp:spPr>
        <a:xfrm>
          <a:off x="0" y="2177170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REALIZACIÓN DE DICTADOS</a:t>
          </a:r>
          <a:endParaRPr lang="es-ES" sz="3900" kern="1200" noProof="0" dirty="0"/>
        </a:p>
      </dsp:txBody>
      <dsp:txXfrm>
        <a:off x="0" y="2177170"/>
        <a:ext cx="5994400" cy="959189"/>
      </dsp:txXfrm>
    </dsp:sp>
    <dsp:sp modelId="{CE767940-22CC-447D-B51C-300D8AAAC660}">
      <dsp:nvSpPr>
        <dsp:cNvPr id="0" name=""/>
        <dsp:cNvSpPr/>
      </dsp:nvSpPr>
      <dsp:spPr>
        <a:xfrm>
          <a:off x="0" y="3136359"/>
          <a:ext cx="59944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B3606-9656-439D-B2E0-392E65EB970C}">
      <dsp:nvSpPr>
        <dsp:cNvPr id="0" name=""/>
        <dsp:cNvSpPr/>
      </dsp:nvSpPr>
      <dsp:spPr>
        <a:xfrm>
          <a:off x="0" y="3136359"/>
          <a:ext cx="5994400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i="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36359"/>
        <a:ext cx="5994400" cy="959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F86C5-9B46-4692-8B44-3B9CC53BB24B}">
      <dsp:nvSpPr>
        <dsp:cNvPr id="0" name=""/>
        <dsp:cNvSpPr/>
      </dsp:nvSpPr>
      <dsp:spPr>
        <a:xfrm>
          <a:off x="0" y="1259"/>
          <a:ext cx="649675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A14DD-764C-499A-A701-DAC7707564E2}">
      <dsp:nvSpPr>
        <dsp:cNvPr id="0" name=""/>
        <dsp:cNvSpPr/>
      </dsp:nvSpPr>
      <dsp:spPr>
        <a:xfrm>
          <a:off x="0" y="1259"/>
          <a:ext cx="6423946" cy="1216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59"/>
        <a:ext cx="6423946" cy="1216721"/>
      </dsp:txXfrm>
    </dsp:sp>
    <dsp:sp modelId="{935FD149-B1C9-4E21-807F-C93C1E00496C}">
      <dsp:nvSpPr>
        <dsp:cNvPr id="0" name=""/>
        <dsp:cNvSpPr/>
      </dsp:nvSpPr>
      <dsp:spPr>
        <a:xfrm>
          <a:off x="0" y="1217981"/>
          <a:ext cx="649675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7E9C1-D0A8-4907-ACCA-34D935A87915}">
      <dsp:nvSpPr>
        <dsp:cNvPr id="0" name=""/>
        <dsp:cNvSpPr/>
      </dsp:nvSpPr>
      <dsp:spPr>
        <a:xfrm>
          <a:off x="0" y="1217981"/>
          <a:ext cx="6496753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PELICULA INFANTIL (SUBTITULOS)</a:t>
          </a:r>
          <a:endParaRPr lang="es-ES" sz="3900" kern="1200" noProof="0" dirty="0"/>
        </a:p>
      </dsp:txBody>
      <dsp:txXfrm>
        <a:off x="0" y="1217981"/>
        <a:ext cx="6496753" cy="959189"/>
      </dsp:txXfrm>
    </dsp:sp>
    <dsp:sp modelId="{9CF4904F-4C1C-4CEC-BD57-C1B128354024}">
      <dsp:nvSpPr>
        <dsp:cNvPr id="0" name=""/>
        <dsp:cNvSpPr/>
      </dsp:nvSpPr>
      <dsp:spPr>
        <a:xfrm>
          <a:off x="0" y="2177170"/>
          <a:ext cx="649675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8854D-E923-4FD7-A2C8-52F420B16C87}">
      <dsp:nvSpPr>
        <dsp:cNvPr id="0" name=""/>
        <dsp:cNvSpPr/>
      </dsp:nvSpPr>
      <dsp:spPr>
        <a:xfrm>
          <a:off x="0" y="2177170"/>
          <a:ext cx="6496753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rtlCol="0" anchor="t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900" kern="1200" noProof="0" dirty="0"/>
        </a:p>
      </dsp:txBody>
      <dsp:txXfrm>
        <a:off x="0" y="2177170"/>
        <a:ext cx="6496753" cy="959189"/>
      </dsp:txXfrm>
    </dsp:sp>
    <dsp:sp modelId="{CE767940-22CC-447D-B51C-300D8AAAC660}">
      <dsp:nvSpPr>
        <dsp:cNvPr id="0" name=""/>
        <dsp:cNvSpPr/>
      </dsp:nvSpPr>
      <dsp:spPr>
        <a:xfrm>
          <a:off x="0" y="3136359"/>
          <a:ext cx="649675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B3606-9656-439D-B2E0-392E65EB970C}">
      <dsp:nvSpPr>
        <dsp:cNvPr id="0" name=""/>
        <dsp:cNvSpPr/>
      </dsp:nvSpPr>
      <dsp:spPr>
        <a:xfrm>
          <a:off x="0" y="3136359"/>
          <a:ext cx="6496753" cy="95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rtlCol="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i="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36359"/>
        <a:ext cx="6496753" cy="959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6C3D2F-5A05-4596-A225-FC14565701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9C051B-F26C-4470-B56C-092B4E1C4C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8177C68-2D0A-4515-A2DC-EAEEB62F104A}" type="datetime1">
              <a:rPr lang="es-ES" smtClean="0"/>
              <a:t>19/06/2026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59DB8B-3A1C-4291-8A97-C19C5D31C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6310B9-42FE-4FE9-8C0B-5C7382DBB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FCFFF0-B784-4FE7-8A38-F89DE294F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5669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F5764B-5BC0-4B5A-9C3D-162085764EEE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8C672F-171E-46DC-915C-C7BCF99F5C4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5849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12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885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0238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794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7C39F-3BF2-3726-A907-0A7E0EA1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7B2CF5-1A1E-E212-EDCB-9F7FBB1DE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806716C-BFE8-1959-93F0-0150F8520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237D0E-00A6-CD2D-B333-A9BEBB879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252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99662-8A9D-B85F-227D-BB943A7B1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E7D5E7E-B5B6-ED70-AF7D-4A534A440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E0260F-101D-E210-049C-45D22F8CF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C0F1D5-A5AA-B105-D82E-A8F5B1369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773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26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 6" title="círculo festoneado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DE834031-3FE7-4BCB-B50E-7303B47D53EA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3" name="Rectángulo 12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52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B239B-5930-443B-A234-FB9E32F27C9D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622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4FE9D6-C9B0-456D-8D46-BA70F81C397B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835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05532E-5FC9-4110-9B23-D10A528BAC3C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6961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AFCA554F-2440-4011-8602-E6A7B5FE556A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  <p:grpSp>
        <p:nvGrpSpPr>
          <p:cNvPr id="7" name="Grupo 6" title="borde izquierdo festoneado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a libre 6" title="borde izquierdo festoneado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a libre 11" title="festón izquierdo en línea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1319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73C0D2-BF71-4936-BB66-35E05B1ABCC2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0027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6F96DD-4DA8-489B-BB66-553FC27D6CC2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58323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7A8729-454D-41F4-A468-9E0A2584A564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499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4F5DFE-D9E2-4D80-9A5F-80D3A6ED3DF5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163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a libre 11" title="forma de fondo de festoneado derecho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86DE38A4-2ED2-41C3-AAE4-9BB54B8F91DA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Rectángulo 7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63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Forma libre 11" title="forma de fondo de festoneado derecho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ángulo 11" title="borde derecho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51B7036D-F3BB-45F1-A039-A5310454088A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538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B408287-4E3E-4E24-9E3C-DFEDCD14F88F}" type="datetime1">
              <a:rPr lang="es-ES" noProof="0" smtClean="0"/>
              <a:t>19/06/2026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Forma libre 6" title="Borde izquierdo festoneado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ángulo 11" title="borde derecho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0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188DD-3717-47D0-B979-D111D81B4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698" y="1098388"/>
            <a:ext cx="10318418" cy="4394988"/>
          </a:xfrm>
        </p:spPr>
        <p:txBody>
          <a:bodyPr rtlCol="0"/>
          <a:lstStyle/>
          <a:p>
            <a:pPr rtl="0"/>
            <a:r>
              <a:rPr lang="es-ES" dirty="0">
                <a:latin typeface="Bodoni MT" panose="02070603080606020203" pitchFamily="18" charset="0"/>
              </a:rPr>
              <a:t>Reunión final</a:t>
            </a:r>
          </a:p>
        </p:txBody>
      </p:sp>
      <p:sp>
        <p:nvSpPr>
          <p:cNvPr id="8" name="Cuadro de texto 7">
            <a:extLst>
              <a:ext uri="{FF2B5EF4-FFF2-40B4-BE49-F238E27FC236}">
                <a16:creationId xmlns:a16="http://schemas.microsoft.com/office/drawing/2014/main" id="{F7EDFBFC-5564-4D5D-8F01-C829B7B40C08}"/>
              </a:ext>
            </a:extLst>
          </p:cNvPr>
          <p:cNvSpPr txBox="1"/>
          <p:nvPr/>
        </p:nvSpPr>
        <p:spPr>
          <a:xfrm>
            <a:off x="2771238" y="6001407"/>
            <a:ext cx="6796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3ºB PRIMARIA </a:t>
            </a:r>
          </a:p>
          <a:p>
            <a:pPr algn="ctr" rtl="0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Curso 2025.2026</a:t>
            </a:r>
          </a:p>
        </p:txBody>
      </p:sp>
    </p:spTree>
    <p:extLst>
      <p:ext uri="{BB962C8B-B14F-4D97-AF65-F5344CB8AC3E}">
        <p14:creationId xmlns:p14="http://schemas.microsoft.com/office/powerpoint/2010/main" val="195701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AE078-3CB3-4D1F-8E4E-75C6D5DA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434" y="382385"/>
            <a:ext cx="10893973" cy="1630346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7200" dirty="0">
                <a:latin typeface="Bodoni MT" panose="02070603080606020203" pitchFamily="18" charset="0"/>
              </a:rPr>
              <a:t>bienvenida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97BDE5-A8BD-4286-8221-21664A41B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es-ES" sz="4000" dirty="0"/>
              <a:t>Gracias por acompañarnos durante este curso. Ha sido un año lleno de aprendizajes, experiencias y momentos muy especiales que hemos compartido con vuestros hijos e hijas.</a:t>
            </a:r>
          </a:p>
        </p:txBody>
      </p:sp>
    </p:spTree>
    <p:extLst>
      <p:ext uri="{BB962C8B-B14F-4D97-AF65-F5344CB8AC3E}">
        <p14:creationId xmlns:p14="http://schemas.microsoft.com/office/powerpoint/2010/main" val="104040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8657A-8B7E-4B6C-A10E-806AE7B7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es-ES" sz="5400" dirty="0">
                <a:latin typeface="Bodoni MT" panose="02070603080606020203" pitchFamily="18" charset="0"/>
              </a:rPr>
              <a:t>VALORACIÓN PERSONAL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50C1E8-A3C4-4E79-8384-A72C24304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 rtlCol="0">
            <a:normAutofit/>
          </a:bodyPr>
          <a:lstStyle/>
          <a:p>
            <a:pPr rtl="0">
              <a:buFontTx/>
              <a:buChar char="-"/>
            </a:pPr>
            <a:r>
              <a:rPr lang="es-ES" sz="2800" dirty="0"/>
              <a:t>BALANCE POSITIVO</a:t>
            </a:r>
          </a:p>
          <a:p>
            <a:pPr rtl="0">
              <a:buFontTx/>
              <a:buChar char="-"/>
            </a:pPr>
            <a:r>
              <a:rPr lang="es-ES" sz="2800" dirty="0"/>
              <a:t>MEJORA DE LA AUTONOMÍA PERSONAL</a:t>
            </a:r>
          </a:p>
          <a:p>
            <a:pPr rtl="0">
              <a:buFontTx/>
              <a:buChar char="-"/>
            </a:pPr>
            <a:r>
              <a:rPr lang="es-ES" sz="2800" dirty="0"/>
              <a:t>BUEN AMBIENTE DE AULA</a:t>
            </a:r>
          </a:p>
          <a:p>
            <a:pPr rtl="0">
              <a:buFontTx/>
              <a:buChar char="-"/>
            </a:pPr>
            <a:r>
              <a:rPr lang="es-ES" sz="2800" dirty="0"/>
              <a:t>GRUPO CLASE </a:t>
            </a:r>
            <a:r>
              <a:rPr lang="es-ES" sz="2800" dirty="0">
                <a:sym typeface="Wingdings" panose="05000000000000000000" pitchFamily="2" charset="2"/>
              </a:rPr>
              <a:t> INQUIETO Y HABLADOR</a:t>
            </a:r>
          </a:p>
          <a:p>
            <a:pPr rtl="0">
              <a:buFontTx/>
              <a:buChar char="-"/>
            </a:pPr>
            <a:r>
              <a:rPr lang="es-ES" sz="2800" dirty="0">
                <a:sym typeface="Wingdings" panose="05000000000000000000" pitchFamily="2" charset="2"/>
              </a:rPr>
              <a:t>ALUMNADO  TRABAJADOR Y COMPETENCIA ACADÉMICA</a:t>
            </a:r>
          </a:p>
          <a:p>
            <a:pPr rtl="0">
              <a:buFontTx/>
              <a:buChar char="-"/>
            </a:pPr>
            <a:r>
              <a:rPr lang="es-ES" sz="2800" dirty="0">
                <a:sym typeface="Wingdings" panose="05000000000000000000" pitchFamily="2" charset="2"/>
              </a:rPr>
              <a:t>PRACTICAR COSAS ACADEMICAS EN VERANO. NO PARAR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6369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4A204F-71D8-415B-9C4C-70B2F2F1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592" y="644525"/>
            <a:ext cx="4223433" cy="5421435"/>
          </a:xfrm>
        </p:spPr>
        <p:txBody>
          <a:bodyPr rtlCol="0" anchor="ctr">
            <a:normAutofit/>
          </a:bodyPr>
          <a:lstStyle/>
          <a:p>
            <a:pPr rtl="0"/>
            <a:r>
              <a:rPr lang="es" sz="4000" dirty="0">
                <a:latin typeface="Bodoni MT" panose="02070603080606020203" pitchFamily="18" charset="0"/>
              </a:rPr>
              <a:t>MATEMÁTICAS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D9B547D-5557-42AB-B99C-24742ED04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31642"/>
              </p:ext>
            </p:extLst>
          </p:nvPr>
        </p:nvGraphicFramePr>
        <p:xfrm>
          <a:off x="5505803" y="1637948"/>
          <a:ext cx="5994400" cy="409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198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02D44C-B6D4-919F-3A34-6E8A21970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F4347-9CF7-DBEB-8BB5-17AD67BF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215" y="554214"/>
            <a:ext cx="2770341" cy="5169253"/>
          </a:xfrm>
        </p:spPr>
        <p:txBody>
          <a:bodyPr rtlCol="0" anchor="ctr">
            <a:normAutofit/>
          </a:bodyPr>
          <a:lstStyle/>
          <a:p>
            <a:pPr rtl="0"/>
            <a:r>
              <a:rPr lang="es" sz="4000" dirty="0">
                <a:latin typeface="Bodoni MT" panose="02070603080606020203" pitchFamily="18" charset="0"/>
              </a:rPr>
              <a:t>LENGUA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161DD8C-F5E8-14C8-DA27-6E9D26D87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902024"/>
              </p:ext>
            </p:extLst>
          </p:nvPr>
        </p:nvGraphicFramePr>
        <p:xfrm>
          <a:off x="5142091" y="1502481"/>
          <a:ext cx="5994400" cy="409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5269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88106-FF81-D8FB-5F23-210FE3AA3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8FAF7-6D9E-B6EC-1B46-06FF1347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215" y="554214"/>
            <a:ext cx="2770341" cy="5169253"/>
          </a:xfrm>
        </p:spPr>
        <p:txBody>
          <a:bodyPr rtlCol="0" anchor="ctr">
            <a:normAutofit/>
          </a:bodyPr>
          <a:lstStyle/>
          <a:p>
            <a:pPr rtl="0"/>
            <a:r>
              <a:rPr lang="es" sz="4000" dirty="0">
                <a:latin typeface="Bodoni MT" panose="02070603080606020203" pitchFamily="18" charset="0"/>
              </a:rPr>
              <a:t>LENGUA</a:t>
            </a:r>
            <a:br>
              <a:rPr lang="es" sz="4000" dirty="0">
                <a:latin typeface="Bodoni MT" panose="02070603080606020203" pitchFamily="18" charset="0"/>
              </a:rPr>
            </a:br>
            <a:r>
              <a:rPr lang="es" sz="4000" dirty="0">
                <a:latin typeface="Bodoni MT" panose="02070603080606020203" pitchFamily="18" charset="0"/>
              </a:rPr>
              <a:t>NATIVA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AA9244F-1374-9FE0-6799-7EC60B71B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711157"/>
              </p:ext>
            </p:extLst>
          </p:nvPr>
        </p:nvGraphicFramePr>
        <p:xfrm>
          <a:off x="5142090" y="1502481"/>
          <a:ext cx="6496753" cy="409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38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 hidden="1">
            <a:extLst>
              <a:ext uri="{FF2B5EF4-FFF2-40B4-BE49-F238E27FC236}">
                <a16:creationId xmlns:a16="http://schemas.microsoft.com/office/drawing/2014/main" id="{28A3E57F-DE9A-45F6-BEF3-EF8EEA07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662" y="756357"/>
            <a:ext cx="8187071" cy="1253066"/>
          </a:xfrm>
        </p:spPr>
        <p:txBody>
          <a:bodyPr rtlCol="0">
            <a:normAutofit fontScale="90000"/>
          </a:bodyPr>
          <a:lstStyle/>
          <a:p>
            <a:pPr rtl="0"/>
            <a:r>
              <a:rPr lang="es-ES"/>
              <a:t>Título de la diapositiva</a:t>
            </a:r>
          </a:p>
        </p:txBody>
      </p:sp>
      <p:sp>
        <p:nvSpPr>
          <p:cNvPr id="6" name="Cuadro de texto 5">
            <a:extLst>
              <a:ext uri="{FF2B5EF4-FFF2-40B4-BE49-F238E27FC236}">
                <a16:creationId xmlns:a16="http://schemas.microsoft.com/office/drawing/2014/main" id="{51CA1257-66A3-465A-A773-E2D1F421929F}"/>
              </a:ext>
            </a:extLst>
          </p:cNvPr>
          <p:cNvSpPr txBox="1"/>
          <p:nvPr/>
        </p:nvSpPr>
        <p:spPr>
          <a:xfrm>
            <a:off x="2935112" y="2857521"/>
            <a:ext cx="1118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ES" sz="5400" dirty="0">
                <a:latin typeface="Bodoni MT" panose="02070603080606020203" pitchFamily="18" charset="0"/>
              </a:rPr>
              <a:t>¡MUCHISÍSIMAS GRACIAS!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059349071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597_TF55916208_Win32" id="{B6BF4B16-8BEE-476E-A0D7-6201B0B68BC8}" vid="{D9998BC7-93ED-41DF-AA7F-14DFFE9920F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Conocer al profesor</Template>
  <TotalTime>35</TotalTime>
  <Words>135</Words>
  <Application>Microsoft Office PowerPoint</Application>
  <PresentationFormat>Panorámica</PresentationFormat>
  <Paragraphs>31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Bodoni MT</vt:lpstr>
      <vt:lpstr>Calibri</vt:lpstr>
      <vt:lpstr>Gill Sans MT</vt:lpstr>
      <vt:lpstr>Impact</vt:lpstr>
      <vt:lpstr>Times New Roman</vt:lpstr>
      <vt:lpstr>Wingdings</vt:lpstr>
      <vt:lpstr>Distintivo</vt:lpstr>
      <vt:lpstr>Reunión final</vt:lpstr>
      <vt:lpstr>bienvenida</vt:lpstr>
      <vt:lpstr>VALORACIÓN PERSONAL</vt:lpstr>
      <vt:lpstr>MATEMÁTICAS</vt:lpstr>
      <vt:lpstr>LENGUA</vt:lpstr>
      <vt:lpstr>LENGUA NATIVA</vt:lpstr>
      <vt:lpstr>Título de la diapositiva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vilches</dc:creator>
  <cp:lastModifiedBy>juan carlos vilches</cp:lastModifiedBy>
  <cp:revision>6</cp:revision>
  <dcterms:created xsi:type="dcterms:W3CDTF">2026-06-19T07:44:34Z</dcterms:created>
  <dcterms:modified xsi:type="dcterms:W3CDTF">2026-06-19T08:19:34Z</dcterms:modified>
</cp:coreProperties>
</file>