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Garamon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vx7/0N5qxVOv6fV29KUf+qN86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bold.fntdata"/><Relationship Id="rId14" Type="http://schemas.openxmlformats.org/officeDocument/2006/relationships/font" Target="fonts/Garamond-regular.fntdata"/><Relationship Id="rId17" Type="http://schemas.openxmlformats.org/officeDocument/2006/relationships/font" Target="fonts/Garamond-boldItalic.fntdata"/><Relationship Id="rId16" Type="http://schemas.openxmlformats.org/officeDocument/2006/relationships/font" Target="fonts/Garamon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061afc3b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061afc3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061afc3b2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d061afc3b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061afc3b2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d061afc3b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b0efa8a56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b0efa8a5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13" name="Google Shape;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9" name="Google Shape;19;p14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24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92" name="Google Shape;92;p25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0" name="Google Shape;100;p2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6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26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2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8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" name="Google Shape;113;p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16" name="Google Shape;116;p2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26" name="Google Shape;126;p2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33" name="Google Shape;133;p3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40" name="Google Shape;140;p31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1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35" name="Google Shape;35;p17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1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53" name="Google Shape;53;p1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59" name="Google Shape;59;p2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71" name="Google Shape;71;p22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6" name="Google Shape;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8217" y="1973702"/>
            <a:ext cx="6729461" cy="262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idx="4294967295" type="body"/>
          </p:nvPr>
        </p:nvSpPr>
        <p:spPr>
          <a:xfrm>
            <a:off x="2138056" y="1714701"/>
            <a:ext cx="7921625" cy="309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60"/>
              <a:buNone/>
            </a:pPr>
            <a:r>
              <a:rPr lang="es-ES" sz="4400"/>
              <a:t>¡Bienvenidos! </a:t>
            </a:r>
            <a:endParaRPr sz="4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60"/>
              <a:buNone/>
            </a:pPr>
            <a:r>
              <a:rPr lang="es-ES" sz="4800"/>
              <a:t>Gracias por la asistencia y la confianza depositada en nosotros.</a:t>
            </a: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2140478" y="5640387"/>
            <a:ext cx="3068310" cy="36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417095" y="349585"/>
            <a:ext cx="11212800" cy="6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 contenta con el progreso que han tenido este trimestre para seguir las normas y el hábito de trabajo en clase.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 hay veces que les cuesta no levantarse o ser más independientes. Sigue habiendo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autonomía para hacer ciertas cosas relacionadas con la tarea, pero han mejorado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 aprendiendo a respetar los turnos y los tiempos de espera cada vez más…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algo de mejora en la lectura de enunciados tanto en tareas como exámenes, pero sigue faltando progreso. Este trimestre se ha notado un mejor hábito de estudio y planificación.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Desde clase seguimos con los repasos para ir interiorizando los conceptos y contenidos de varias formas posibles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pero es necesario seguir con el trabajo en casa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/>
        </p:nvSpPr>
        <p:spPr>
          <a:xfrm>
            <a:off x="1188750" y="511975"/>
            <a:ext cx="981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s-ES" sz="6600" u="sng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Notas y desarrollo de clases</a:t>
            </a:r>
            <a:endParaRPr b="0" i="0" sz="6600" u="sng" cap="none" strike="noStrike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933900" y="1722175"/>
            <a:ext cx="10324200" cy="27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b="1" i="0" lang="es-E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Lengua: </a:t>
            </a:r>
            <a:r>
              <a:rPr b="0" i="0" lang="es-E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dictados y </a:t>
            </a: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lectura se han reforzado y se ha visto reflejado en la disminución de faltas de ortografía en los controles. Algunos alumnos tienen que mejorar su caligrafía y limpieza en la escritura.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b="1" i="0" lang="es-E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Matemáticas: </a:t>
            </a: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trimestre le hemos dedicado mucho tiempo a las divisiones ya que ha sido lo más costoso. Se ha practicado cálculo y problemas.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576560" y="4013261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sng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061afc3b2_0_0"/>
          <p:cNvSpPr txBox="1"/>
          <p:nvPr/>
        </p:nvSpPr>
        <p:spPr>
          <a:xfrm>
            <a:off x="1554275" y="1339700"/>
            <a:ext cx="9757800" cy="3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Este trimestre se ha trabajado Snappet de forma conjunta en clase, para así interiorizar mejor los contenidos de mates y de lengua.    </a:t>
            </a:r>
            <a:endParaRPr sz="27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Se ha notado más desorganización personal con el tema del material de cada uno.</a:t>
            </a:r>
            <a:endParaRPr sz="27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Respetan bastante adecuadamente las normas de clase y el hábito de trabajo, aunque a veces hay alguna interrupción y se seguirá mejorando.</a:t>
            </a:r>
            <a:endParaRPr sz="27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061afc3b2_0_4"/>
          <p:cNvSpPr txBox="1"/>
          <p:nvPr/>
        </p:nvSpPr>
        <p:spPr>
          <a:xfrm>
            <a:off x="1568800" y="1339700"/>
            <a:ext cx="9917400" cy="3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Motivo a:</a:t>
            </a:r>
            <a:endParaRPr b="1"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Char char="-"/>
            </a:pPr>
            <a:r>
              <a:rPr lang="es-ES" sz="2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Practicar cálculo (divisiones y multiplicaciones sobre todo).</a:t>
            </a:r>
            <a:endParaRPr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Ejemplo: cuadernillos.</a:t>
            </a:r>
            <a:endParaRPr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Char char="-"/>
            </a:pPr>
            <a:r>
              <a:rPr lang="es-ES" sz="2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Repasar las tablas de multiplicar.</a:t>
            </a:r>
            <a:endParaRPr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Char char="-"/>
            </a:pPr>
            <a:r>
              <a:rPr lang="es-ES" sz="2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Hacer problemas para que vayan cogiendo más soltura en qué hacer.</a:t>
            </a:r>
            <a:endParaRPr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Char char="-"/>
            </a:pPr>
            <a:r>
              <a:rPr lang="es-ES" sz="2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Lectura.</a:t>
            </a:r>
            <a:endParaRPr sz="2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061afc3b2_0_8"/>
          <p:cNvSpPr txBox="1"/>
          <p:nvPr/>
        </p:nvSpPr>
        <p:spPr>
          <a:xfrm>
            <a:off x="1873275" y="1861675"/>
            <a:ext cx="8409300" cy="31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Jornadas plurilingües VIP (viernes 27 a las 10h). Para padres en el aula.</a:t>
            </a:r>
            <a:endParaRPr sz="2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Tercer trimestre: salidas, excursiones, fin de curso.</a:t>
            </a:r>
            <a:endParaRPr sz="2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b0efa8a569_0_0"/>
          <p:cNvSpPr txBox="1"/>
          <p:nvPr/>
        </p:nvSpPr>
        <p:spPr>
          <a:xfrm>
            <a:off x="1385800" y="2665025"/>
            <a:ext cx="9654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s-ES" sz="6600" u="sng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Dudas y recomendaciones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1323109" y="1374108"/>
            <a:ext cx="9109363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E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 gracias por vuestro apoyo.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FELIZ PASCUA</a:t>
            </a:r>
            <a:r>
              <a:rPr b="0" i="0" lang="es-ES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8126" y="4350924"/>
            <a:ext cx="38100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2022-12-15T10:21:07Z</dcterms:created>
  <dc:creator>Violeta Ríos</dc:creator>
</cp:coreProperties>
</file>