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Nuni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.fntdata"/><Relationship Id="rId10" Type="http://schemas.openxmlformats.org/officeDocument/2006/relationships/font" Target="fonts/Nunito-regular.fntdata"/><Relationship Id="rId13" Type="http://schemas.openxmlformats.org/officeDocument/2006/relationships/font" Target="fonts/Nunito-boldItalic.fntdata"/><Relationship Id="rId12" Type="http://schemas.openxmlformats.org/officeDocument/2006/relationships/font" Target="fonts/Nuni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4347b853cf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4347b853cf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4347b853cf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4347b853cf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4347b853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4347b853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mail.google.com/mail/u/0/#sent?projector=1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000"/>
              <a:t>REUNIÓN</a:t>
            </a:r>
            <a:r>
              <a:rPr b="1" lang="es" sz="4000"/>
              <a:t> 2º TRIMESTRE</a:t>
            </a:r>
            <a:endParaRPr b="1"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TRANSCURSO</a:t>
            </a:r>
            <a:r>
              <a:rPr lang="es"/>
              <a:t> DEL TRIMESTRE</a:t>
            </a:r>
            <a:endParaRPr/>
          </a:p>
        </p:txBody>
      </p:sp>
      <p:sp>
        <p:nvSpPr>
          <p:cNvPr id="134" name="Google Shape;134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Comportamiento.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Deberes y material.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Otras asignaturas.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Exámenes.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s" sz="2400"/>
              <a:t>Final del trimestre.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819150" y="373875"/>
            <a:ext cx="7505700" cy="63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3</a:t>
            </a:r>
            <a:r>
              <a:rPr baseline="30000" lang="es"/>
              <a:t>er </a:t>
            </a:r>
            <a:r>
              <a:rPr lang="es"/>
              <a:t>TRIMESTRE</a:t>
            </a:r>
            <a:endParaRPr/>
          </a:p>
        </p:txBody>
      </p:sp>
      <p:sp>
        <p:nvSpPr>
          <p:cNvPr id="140" name="Google Shape;140;p15"/>
          <p:cNvSpPr txBox="1"/>
          <p:nvPr>
            <p:ph idx="1" type="body"/>
          </p:nvPr>
        </p:nvSpPr>
        <p:spPr>
          <a:xfrm>
            <a:off x="819150" y="1004475"/>
            <a:ext cx="7505700" cy="36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Comienzo.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Fechas señaladas: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b="1"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Salida al parque 27 marzo.</a:t>
            </a:r>
            <a:endParaRPr b="1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b="1"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Siguientes fechas de escalada: </a:t>
            </a:r>
            <a:endParaRPr b="1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31 Marzo / 7 Abril / 28 Abril</a:t>
            </a:r>
            <a:endParaRPr b="1" sz="11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-"/>
            </a:pPr>
            <a:r>
              <a:rPr b="1"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Jornadas plurilingües: 10 y 11 de Abril.</a:t>
            </a:r>
            <a:r>
              <a:rPr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Durante estas semanas trabajaremos los textos, bailes y juegos que realizaremos esos días, Habrá que traer el disfraz que mandamos por el grupo. Si solo tenemos las faldas, haremos unas muñequeras y tobilleras en clase, si no las terminamos las mandaremos para acabar en casa.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-"/>
            </a:pPr>
            <a:r>
              <a:rPr b="1"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Día del libro: 23 Abril.</a:t>
            </a:r>
            <a:r>
              <a:rPr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Como hemos realizado los últimos años, si alguien se ofrece para venir y leerles una leyenda o mito y realizar alguna actividad relacionada con ese texto que elijáis, enviarme un mensaje. (Máximo 4)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-"/>
            </a:pPr>
            <a:r>
              <a:rPr lang="es" sz="11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Participaremos en un concurso de “Save the children” donde tendrán que realizar un marca páginas.</a:t>
            </a:r>
            <a:endParaRPr sz="11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b="1" lang="es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Carrera solidaria 30 de Abril</a:t>
            </a:r>
            <a:endParaRPr sz="11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b="1" lang="e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Jornadas deportivas: 29 de Mayo. 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b="1" lang="e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Viaje fin de curso: 3 de Junio. </a:t>
            </a:r>
            <a:r>
              <a:rPr lang="e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Viaje a al parque multiaventura de Elche (Alicante) </a:t>
            </a:r>
            <a:r>
              <a:rPr lang="e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https://mail.google.com/mail/u/0/#sent?projector=1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b="1" lang="e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Fiesta fin de curso: *11 de Junio.*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/>
          <p:nvPr>
            <p:ph type="title"/>
          </p:nvPr>
        </p:nvSpPr>
        <p:spPr>
          <a:xfrm>
            <a:off x="819150" y="845600"/>
            <a:ext cx="7505700" cy="63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3</a:t>
            </a:r>
            <a:r>
              <a:rPr baseline="30000" lang="es"/>
              <a:t>er </a:t>
            </a:r>
            <a:r>
              <a:rPr lang="es"/>
              <a:t>TRIMESTRE</a:t>
            </a:r>
            <a:endParaRPr/>
          </a:p>
        </p:txBody>
      </p:sp>
      <p:sp>
        <p:nvSpPr>
          <p:cNvPr id="146" name="Google Shape;146;p16"/>
          <p:cNvSpPr txBox="1"/>
          <p:nvPr>
            <p:ph idx="1" type="body"/>
          </p:nvPr>
        </p:nvSpPr>
        <p:spPr>
          <a:xfrm>
            <a:off x="880025" y="15646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000000"/>
                </a:solidFill>
              </a:rPr>
              <a:t>Otros temas: 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es" sz="1500">
                <a:solidFill>
                  <a:srgbClr val="000000"/>
                </a:solidFill>
              </a:rPr>
              <a:t>Otras salidas o actividades.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es" sz="1500">
                <a:solidFill>
                  <a:srgbClr val="000000"/>
                </a:solidFill>
              </a:rPr>
              <a:t>Exámenes y recuperaciones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-"/>
            </a:pPr>
            <a:r>
              <a:rPr lang="es" sz="1500">
                <a:solidFill>
                  <a:srgbClr val="000000"/>
                </a:solidFill>
              </a:rPr>
              <a:t>Comuniones y festividades.</a:t>
            </a:r>
            <a:endParaRPr sz="15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