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12192000"/>
  <p:notesSz cx="6858000" cy="9144000"/>
  <p:embeddedFontLst>
    <p:embeddedFont>
      <p:font typeface="Century Schoolbook"/>
      <p:regular r:id="rId18"/>
      <p:bold r:id="rId19"/>
      <p:italic r:id="rId20"/>
      <p:boldItalic r:id="rId21"/>
    </p:embeddedFont>
    <p:embeddedFont>
      <p:font typeface="Noto Sans Symbols"/>
      <p:regular r:id="rId22"/>
      <p:bold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24" roundtripDataSignature="AMtx7mjxDeaaiqZmyhv+3F3cz5oivSCyR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enturySchoolbook-italic.fntdata"/><Relationship Id="rId11" Type="http://schemas.openxmlformats.org/officeDocument/2006/relationships/slide" Target="slides/slide7.xml"/><Relationship Id="rId22" Type="http://schemas.openxmlformats.org/officeDocument/2006/relationships/font" Target="fonts/NotoSansSymbols-regular.fntdata"/><Relationship Id="rId10" Type="http://schemas.openxmlformats.org/officeDocument/2006/relationships/slide" Target="slides/slide6.xml"/><Relationship Id="rId21" Type="http://schemas.openxmlformats.org/officeDocument/2006/relationships/font" Target="fonts/CenturySchoolbook-boldItalic.fntdata"/><Relationship Id="rId13" Type="http://schemas.openxmlformats.org/officeDocument/2006/relationships/slide" Target="slides/slide9.xml"/><Relationship Id="rId24" Type="http://customschemas.google.com/relationships/presentationmetadata" Target="metadata"/><Relationship Id="rId12" Type="http://schemas.openxmlformats.org/officeDocument/2006/relationships/slide" Target="slides/slide8.xml"/><Relationship Id="rId23" Type="http://schemas.openxmlformats.org/officeDocument/2006/relationships/font" Target="fonts/NotoSansSymbols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CenturySchoolbook-bold.fntdata"/><Relationship Id="rId6" Type="http://schemas.openxmlformats.org/officeDocument/2006/relationships/slide" Target="slides/slide2.xml"/><Relationship Id="rId18" Type="http://schemas.openxmlformats.org/officeDocument/2006/relationships/font" Target="fonts/CenturySchoolbook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27b39ad0533_1_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27b39ad0533_1_0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3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4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6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de título" showMasterSp="0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5"/>
          <p:cNvSpPr txBox="1"/>
          <p:nvPr>
            <p:ph type="title"/>
          </p:nvPr>
        </p:nvSpPr>
        <p:spPr>
          <a:xfrm>
            <a:off x="3048000" y="3124200"/>
            <a:ext cx="8229600" cy="18943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3000"/>
              <a:buFont typeface="Century Schoolbook"/>
              <a:buNone/>
              <a:defRPr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9pPr>
          </a:lstStyle>
          <a:p/>
        </p:txBody>
      </p:sp>
      <p:sp>
        <p:nvSpPr>
          <p:cNvPr id="17" name="Google Shape;17;p15"/>
          <p:cNvSpPr txBox="1"/>
          <p:nvPr>
            <p:ph idx="1" type="body"/>
          </p:nvPr>
        </p:nvSpPr>
        <p:spPr>
          <a:xfrm>
            <a:off x="3048000" y="5003322"/>
            <a:ext cx="8229600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75F6D"/>
              </a:buClr>
              <a:buSzPts val="1800"/>
              <a:buFont typeface="Century Schoolbook"/>
              <a:buNone/>
              <a:defRPr b="1" sz="1800">
                <a:solidFill>
                  <a:srgbClr val="575F6D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75F6D"/>
              </a:buClr>
              <a:buSzPts val="1800"/>
              <a:buFont typeface="Century Schoolbook"/>
              <a:buNone/>
              <a:defRPr b="1" sz="1800">
                <a:solidFill>
                  <a:srgbClr val="575F6D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75F6D"/>
              </a:buClr>
              <a:buSzPts val="1800"/>
              <a:buFont typeface="Century Schoolbook"/>
              <a:buNone/>
              <a:defRPr b="1" sz="1800">
                <a:solidFill>
                  <a:srgbClr val="575F6D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75F6D"/>
              </a:buClr>
              <a:buSzPts val="1800"/>
              <a:buFont typeface="Century Schoolbook"/>
              <a:buNone/>
              <a:defRPr b="1" sz="1800">
                <a:solidFill>
                  <a:srgbClr val="575F6D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575F6D"/>
              </a:buClr>
              <a:buSzPts val="1800"/>
              <a:buFont typeface="Century Schoolbook"/>
              <a:buNone/>
              <a:defRPr b="1" sz="1800">
                <a:solidFill>
                  <a:srgbClr val="575F6D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80"/>
              <a:buChar char="○"/>
              <a:defRPr/>
            </a:lvl7pPr>
            <a:lvl8pPr indent="-3429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5"/>
          <p:cNvSpPr/>
          <p:nvPr/>
        </p:nvSpPr>
        <p:spPr>
          <a:xfrm>
            <a:off x="508000" y="0"/>
            <a:ext cx="812800" cy="6858000"/>
          </a:xfrm>
          <a:prstGeom prst="rect">
            <a:avLst/>
          </a:prstGeom>
          <a:solidFill>
            <a:srgbClr val="FEC2AC">
              <a:alpha val="53725"/>
            </a:srgbClr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9" name="Google Shape;19;p15"/>
          <p:cNvSpPr/>
          <p:nvPr/>
        </p:nvSpPr>
        <p:spPr>
          <a:xfrm>
            <a:off x="368448" y="0"/>
            <a:ext cx="139552" cy="6858000"/>
          </a:xfrm>
          <a:prstGeom prst="rect">
            <a:avLst/>
          </a:prstGeom>
          <a:solidFill>
            <a:srgbClr val="FFD8CC">
              <a:alpha val="35686"/>
            </a:srgbClr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0" name="Google Shape;20;p15"/>
          <p:cNvSpPr/>
          <p:nvPr/>
        </p:nvSpPr>
        <p:spPr>
          <a:xfrm>
            <a:off x="1320800" y="0"/>
            <a:ext cx="242497" cy="6858000"/>
          </a:xfrm>
          <a:prstGeom prst="rect">
            <a:avLst/>
          </a:prstGeom>
          <a:solidFill>
            <a:srgbClr val="FFD8CC">
              <a:alpha val="69803"/>
            </a:srgbClr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1" name="Google Shape;21;p15"/>
          <p:cNvSpPr/>
          <p:nvPr/>
        </p:nvSpPr>
        <p:spPr>
          <a:xfrm>
            <a:off x="1521760" y="0"/>
            <a:ext cx="307041" cy="6858000"/>
          </a:xfrm>
          <a:prstGeom prst="rect">
            <a:avLst/>
          </a:prstGeom>
          <a:solidFill>
            <a:srgbClr val="FFEDE7">
              <a:alpha val="70980"/>
            </a:srgbClr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22" name="Google Shape;22;p15"/>
          <p:cNvCxnSpPr/>
          <p:nvPr/>
        </p:nvCxnSpPr>
        <p:spPr>
          <a:xfrm flipH="1">
            <a:off x="141792" y="0"/>
            <a:ext cx="1" cy="6858000"/>
          </a:xfrm>
          <a:prstGeom prst="straightConnector1">
            <a:avLst/>
          </a:prstGeom>
          <a:noFill/>
          <a:ln cap="flat" cmpd="sng" w="57150">
            <a:solidFill>
              <a:srgbClr val="FEC2AC">
                <a:alpha val="7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3" name="Google Shape;23;p15"/>
          <p:cNvCxnSpPr/>
          <p:nvPr/>
        </p:nvCxnSpPr>
        <p:spPr>
          <a:xfrm flipH="1">
            <a:off x="1219199" y="0"/>
            <a:ext cx="2" cy="6858000"/>
          </a:xfrm>
          <a:prstGeom prst="straightConnector1">
            <a:avLst/>
          </a:prstGeom>
          <a:noFill/>
          <a:ln cap="flat" cmpd="sng" w="57150">
            <a:solidFill>
              <a:srgbClr val="FFEDE7">
                <a:alpha val="82745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4" name="Google Shape;24;p15"/>
          <p:cNvCxnSpPr/>
          <p:nvPr/>
        </p:nvCxnSpPr>
        <p:spPr>
          <a:xfrm flipH="1">
            <a:off x="1138815" y="0"/>
            <a:ext cx="1" cy="6858000"/>
          </a:xfrm>
          <a:prstGeom prst="straightConnector1">
            <a:avLst/>
          </a:prstGeom>
          <a:noFill/>
          <a:ln cap="flat" cmpd="sng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5" name="Google Shape;25;p15"/>
          <p:cNvCxnSpPr/>
          <p:nvPr/>
        </p:nvCxnSpPr>
        <p:spPr>
          <a:xfrm flipH="1">
            <a:off x="2302186" y="0"/>
            <a:ext cx="1" cy="6858000"/>
          </a:xfrm>
          <a:prstGeom prst="straightConnector1">
            <a:avLst/>
          </a:prstGeom>
          <a:noFill/>
          <a:ln cap="flat" cmpd="sng" w="28575">
            <a:solidFill>
              <a:srgbClr val="FEC2AC">
                <a:alpha val="8196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6" name="Google Shape;26;p15"/>
          <p:cNvCxnSpPr/>
          <p:nvPr/>
        </p:nvCxnSpPr>
        <p:spPr>
          <a:xfrm flipH="1">
            <a:off x="1422399" y="0"/>
            <a:ext cx="2" cy="6858000"/>
          </a:xfrm>
          <a:prstGeom prst="straightConnector1">
            <a:avLst/>
          </a:prstGeom>
          <a:noFill/>
          <a:ln cap="flat" cmpd="sng" w="9525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27" name="Google Shape;27;p15"/>
          <p:cNvCxnSpPr/>
          <p:nvPr/>
        </p:nvCxnSpPr>
        <p:spPr>
          <a:xfrm flipH="1">
            <a:off x="12151807" y="0"/>
            <a:ext cx="1" cy="6858000"/>
          </a:xfrm>
          <a:prstGeom prst="straightConnector1">
            <a:avLst/>
          </a:prstGeom>
          <a:noFill/>
          <a:ln cap="flat" cmpd="sng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8" name="Google Shape;28;p15"/>
          <p:cNvSpPr/>
          <p:nvPr/>
        </p:nvSpPr>
        <p:spPr>
          <a:xfrm>
            <a:off x="1625600" y="0"/>
            <a:ext cx="101600" cy="6858000"/>
          </a:xfrm>
          <a:prstGeom prst="rect">
            <a:avLst/>
          </a:prstGeom>
          <a:solidFill>
            <a:srgbClr val="FEC2AC">
              <a:alpha val="50980"/>
            </a:srgbClr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29" name="Google Shape;29;p15"/>
          <p:cNvSpPr/>
          <p:nvPr/>
        </p:nvSpPr>
        <p:spPr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0" name="Google Shape;30;p15"/>
          <p:cNvSpPr/>
          <p:nvPr/>
        </p:nvSpPr>
        <p:spPr>
          <a:xfrm>
            <a:off x="1746175" y="4866752"/>
            <a:ext cx="855233" cy="64142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1" name="Google Shape;31;p15"/>
          <p:cNvSpPr/>
          <p:nvPr/>
        </p:nvSpPr>
        <p:spPr>
          <a:xfrm>
            <a:off x="1454773" y="5500632"/>
            <a:ext cx="182881" cy="13716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2" name="Google Shape;32;p15"/>
          <p:cNvSpPr/>
          <p:nvPr/>
        </p:nvSpPr>
        <p:spPr>
          <a:xfrm>
            <a:off x="2218944" y="5788152"/>
            <a:ext cx="365761" cy="2743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3" name="Google Shape;33;p15"/>
          <p:cNvSpPr/>
          <p:nvPr/>
        </p:nvSpPr>
        <p:spPr>
          <a:xfrm>
            <a:off x="2540000" y="4495800"/>
            <a:ext cx="487681" cy="36576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34" name="Google Shape;34;p15"/>
          <p:cNvSpPr txBox="1"/>
          <p:nvPr>
            <p:ph idx="12" type="sldNum"/>
          </p:nvPr>
        </p:nvSpPr>
        <p:spPr>
          <a:xfrm>
            <a:off x="2019625" y="5033793"/>
            <a:ext cx="308334" cy="3073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tx">
  <p:cSld name="TITLE_AND_BODY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6"/>
          <p:cNvSpPr txBox="1"/>
          <p:nvPr>
            <p:ph type="title"/>
          </p:nvPr>
        </p:nvSpPr>
        <p:spPr>
          <a:xfrm>
            <a:off x="609600" y="274638"/>
            <a:ext cx="99568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9pPr>
          </a:lstStyle>
          <a:p/>
        </p:txBody>
      </p:sp>
      <p:sp>
        <p:nvSpPr>
          <p:cNvPr id="37" name="Google Shape;37;p16"/>
          <p:cNvSpPr txBox="1"/>
          <p:nvPr>
            <p:ph idx="1" type="body"/>
          </p:nvPr>
        </p:nvSpPr>
        <p:spPr>
          <a:xfrm>
            <a:off x="609600" y="1600200"/>
            <a:ext cx="9956800" cy="48737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0861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60"/>
              <a:buChar char="○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●"/>
              <a:defRPr/>
            </a:lvl2pPr>
            <a:lvl3pPr indent="-29718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80"/>
              <a:buChar char="○"/>
              <a:defRPr/>
            </a:lvl3pPr>
            <a:lvl4pPr indent="-29718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80"/>
              <a:buChar char="○"/>
              <a:defRPr/>
            </a:lvl4pPr>
            <a:lvl5pPr indent="-306323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24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80"/>
              <a:buChar char="○"/>
              <a:defRPr/>
            </a:lvl7pPr>
            <a:lvl8pPr indent="-3429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6"/>
          <p:cNvSpPr txBox="1"/>
          <p:nvPr>
            <p:ph idx="12" type="sldNum"/>
          </p:nvPr>
        </p:nvSpPr>
        <p:spPr>
          <a:xfrm>
            <a:off x="11090921" y="5840983"/>
            <a:ext cx="308334" cy="3073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cabezado de sección" showMasterSp="0">
  <p:cSld name="Encabezado de sección">
    <p:bg>
      <p:bgPr>
        <a:solidFill>
          <a:srgbClr val="575F6D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7"/>
          <p:cNvSpPr txBox="1"/>
          <p:nvPr>
            <p:ph type="title"/>
          </p:nvPr>
        </p:nvSpPr>
        <p:spPr>
          <a:xfrm>
            <a:off x="3048000" y="2895600"/>
            <a:ext cx="8229600" cy="205359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39D"/>
              </a:buClr>
              <a:buSzPts val="3000"/>
              <a:buFont typeface="Century Schoolbook"/>
              <a:buNone/>
              <a:defRPr b="1">
                <a:solidFill>
                  <a:srgbClr val="FFF39D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9pPr>
          </a:lstStyle>
          <a:p/>
        </p:txBody>
      </p:sp>
      <p:sp>
        <p:nvSpPr>
          <p:cNvPr id="41" name="Google Shape;41;p17"/>
          <p:cNvSpPr txBox="1"/>
          <p:nvPr>
            <p:ph idx="1" type="body"/>
          </p:nvPr>
        </p:nvSpPr>
        <p:spPr>
          <a:xfrm>
            <a:off x="3048000" y="5010150"/>
            <a:ext cx="8229600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39D"/>
              </a:buClr>
              <a:buSzPts val="1800"/>
              <a:buFont typeface="Century Schoolbook"/>
              <a:buNone/>
              <a:defRPr b="1" sz="1800">
                <a:solidFill>
                  <a:srgbClr val="FFF39D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39D"/>
              </a:buClr>
              <a:buSzPts val="1800"/>
              <a:buFont typeface="Century Schoolbook"/>
              <a:buNone/>
              <a:defRPr b="1" sz="1800">
                <a:solidFill>
                  <a:srgbClr val="FFF39D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39D"/>
              </a:buClr>
              <a:buSzPts val="1800"/>
              <a:buFont typeface="Century Schoolbook"/>
              <a:buNone/>
              <a:defRPr b="1" sz="1800">
                <a:solidFill>
                  <a:srgbClr val="FFF39D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39D"/>
              </a:buClr>
              <a:buSzPts val="1800"/>
              <a:buFont typeface="Century Schoolbook"/>
              <a:buNone/>
              <a:defRPr b="1" sz="1800">
                <a:solidFill>
                  <a:srgbClr val="FFF39D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FFF39D"/>
              </a:buClr>
              <a:buSzPts val="1800"/>
              <a:buFont typeface="Century Schoolbook"/>
              <a:buNone/>
              <a:defRPr b="1" sz="1800">
                <a:solidFill>
                  <a:srgbClr val="FFF39D"/>
                </a:solidFill>
              </a:defRPr>
            </a:lvl5pPr>
            <a:lvl6pPr indent="-3429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80"/>
              <a:buChar char="○"/>
              <a:defRPr/>
            </a:lvl7pPr>
            <a:lvl8pPr indent="-3429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7"/>
          <p:cNvSpPr/>
          <p:nvPr/>
        </p:nvSpPr>
        <p:spPr>
          <a:xfrm>
            <a:off x="508000" y="0"/>
            <a:ext cx="812800" cy="6858000"/>
          </a:xfrm>
          <a:prstGeom prst="rect">
            <a:avLst/>
          </a:prstGeom>
          <a:solidFill>
            <a:srgbClr val="FEC2AC">
              <a:alpha val="53725"/>
            </a:srgbClr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3" name="Google Shape;43;p17"/>
          <p:cNvSpPr/>
          <p:nvPr/>
        </p:nvSpPr>
        <p:spPr>
          <a:xfrm>
            <a:off x="368448" y="0"/>
            <a:ext cx="139552" cy="6858000"/>
          </a:xfrm>
          <a:prstGeom prst="rect">
            <a:avLst/>
          </a:prstGeom>
          <a:solidFill>
            <a:srgbClr val="FFD8CC">
              <a:alpha val="35686"/>
            </a:srgbClr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4" name="Google Shape;44;p17"/>
          <p:cNvSpPr/>
          <p:nvPr/>
        </p:nvSpPr>
        <p:spPr>
          <a:xfrm>
            <a:off x="1320800" y="0"/>
            <a:ext cx="242497" cy="6858000"/>
          </a:xfrm>
          <a:prstGeom prst="rect">
            <a:avLst/>
          </a:prstGeom>
          <a:solidFill>
            <a:srgbClr val="FFD8CC">
              <a:alpha val="69803"/>
            </a:srgbClr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45" name="Google Shape;45;p17"/>
          <p:cNvSpPr/>
          <p:nvPr/>
        </p:nvSpPr>
        <p:spPr>
          <a:xfrm>
            <a:off x="1521760" y="0"/>
            <a:ext cx="307041" cy="6858000"/>
          </a:xfrm>
          <a:prstGeom prst="rect">
            <a:avLst/>
          </a:prstGeom>
          <a:solidFill>
            <a:srgbClr val="FFEDE7">
              <a:alpha val="70980"/>
            </a:srgbClr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46" name="Google Shape;46;p17"/>
          <p:cNvCxnSpPr/>
          <p:nvPr/>
        </p:nvCxnSpPr>
        <p:spPr>
          <a:xfrm flipH="1">
            <a:off x="141792" y="0"/>
            <a:ext cx="1" cy="6858000"/>
          </a:xfrm>
          <a:prstGeom prst="straightConnector1">
            <a:avLst/>
          </a:prstGeom>
          <a:noFill/>
          <a:ln cap="flat" cmpd="sng" w="57150">
            <a:solidFill>
              <a:srgbClr val="FEC2AC">
                <a:alpha val="7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7" name="Google Shape;47;p17"/>
          <p:cNvCxnSpPr/>
          <p:nvPr/>
        </p:nvCxnSpPr>
        <p:spPr>
          <a:xfrm flipH="1">
            <a:off x="1219199" y="0"/>
            <a:ext cx="2" cy="6858000"/>
          </a:xfrm>
          <a:prstGeom prst="straightConnector1">
            <a:avLst/>
          </a:prstGeom>
          <a:noFill/>
          <a:ln cap="flat" cmpd="sng" w="57150">
            <a:solidFill>
              <a:srgbClr val="FFEDE7">
                <a:alpha val="82745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8" name="Google Shape;48;p17"/>
          <p:cNvCxnSpPr/>
          <p:nvPr/>
        </p:nvCxnSpPr>
        <p:spPr>
          <a:xfrm flipH="1">
            <a:off x="1138815" y="0"/>
            <a:ext cx="1" cy="6858000"/>
          </a:xfrm>
          <a:prstGeom prst="straightConnector1">
            <a:avLst/>
          </a:prstGeom>
          <a:noFill/>
          <a:ln cap="flat" cmpd="sng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49" name="Google Shape;49;p17"/>
          <p:cNvCxnSpPr/>
          <p:nvPr/>
        </p:nvCxnSpPr>
        <p:spPr>
          <a:xfrm flipH="1">
            <a:off x="2302186" y="0"/>
            <a:ext cx="1" cy="6858000"/>
          </a:xfrm>
          <a:prstGeom prst="straightConnector1">
            <a:avLst/>
          </a:prstGeom>
          <a:noFill/>
          <a:ln cap="flat" cmpd="sng" w="28575">
            <a:solidFill>
              <a:srgbClr val="FEC2AC">
                <a:alpha val="81960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50" name="Google Shape;50;p17"/>
          <p:cNvCxnSpPr/>
          <p:nvPr/>
        </p:nvCxnSpPr>
        <p:spPr>
          <a:xfrm flipH="1">
            <a:off x="1422399" y="0"/>
            <a:ext cx="2" cy="6858000"/>
          </a:xfrm>
          <a:prstGeom prst="straightConnector1">
            <a:avLst/>
          </a:prstGeom>
          <a:noFill/>
          <a:ln cap="flat" cmpd="sng" w="9525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1" name="Google Shape;51;p17"/>
          <p:cNvSpPr/>
          <p:nvPr/>
        </p:nvSpPr>
        <p:spPr>
          <a:xfrm>
            <a:off x="1625600" y="0"/>
            <a:ext cx="101600" cy="6858000"/>
          </a:xfrm>
          <a:prstGeom prst="rect">
            <a:avLst/>
          </a:prstGeom>
          <a:solidFill>
            <a:srgbClr val="FEC2AC">
              <a:alpha val="50980"/>
            </a:srgbClr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2" name="Google Shape;52;p17"/>
          <p:cNvSpPr/>
          <p:nvPr/>
        </p:nvSpPr>
        <p:spPr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3" name="Google Shape;53;p17"/>
          <p:cNvSpPr/>
          <p:nvPr/>
        </p:nvSpPr>
        <p:spPr>
          <a:xfrm>
            <a:off x="1766272" y="4866752"/>
            <a:ext cx="855233" cy="64142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4" name="Google Shape;54;p17"/>
          <p:cNvSpPr/>
          <p:nvPr/>
        </p:nvSpPr>
        <p:spPr>
          <a:xfrm>
            <a:off x="1454773" y="5500632"/>
            <a:ext cx="182881" cy="13716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5" name="Google Shape;55;p17"/>
          <p:cNvSpPr/>
          <p:nvPr/>
        </p:nvSpPr>
        <p:spPr>
          <a:xfrm>
            <a:off x="2218944" y="5791200"/>
            <a:ext cx="365761" cy="27432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56" name="Google Shape;56;p17"/>
          <p:cNvSpPr/>
          <p:nvPr/>
        </p:nvSpPr>
        <p:spPr>
          <a:xfrm>
            <a:off x="2505386" y="4479888"/>
            <a:ext cx="487682" cy="36576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57" name="Google Shape;57;p17"/>
          <p:cNvCxnSpPr/>
          <p:nvPr/>
        </p:nvCxnSpPr>
        <p:spPr>
          <a:xfrm flipH="1">
            <a:off x="12130592" y="0"/>
            <a:ext cx="1" cy="6858000"/>
          </a:xfrm>
          <a:prstGeom prst="straightConnector1">
            <a:avLst/>
          </a:prstGeom>
          <a:noFill/>
          <a:ln cap="flat" cmpd="sng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58" name="Google Shape;58;p17"/>
          <p:cNvSpPr txBox="1"/>
          <p:nvPr>
            <p:ph idx="12" type="sldNum"/>
          </p:nvPr>
        </p:nvSpPr>
        <p:spPr>
          <a:xfrm>
            <a:off x="2039721" y="5033793"/>
            <a:ext cx="308334" cy="3073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os objetos">
  <p:cSld name="Dos objetos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8"/>
          <p:cNvSpPr txBox="1"/>
          <p:nvPr>
            <p:ph type="title"/>
          </p:nvPr>
        </p:nvSpPr>
        <p:spPr>
          <a:xfrm>
            <a:off x="609600" y="274638"/>
            <a:ext cx="99568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9pPr>
          </a:lstStyle>
          <a:p/>
        </p:txBody>
      </p:sp>
      <p:sp>
        <p:nvSpPr>
          <p:cNvPr id="61" name="Google Shape;61;p18"/>
          <p:cNvSpPr txBox="1"/>
          <p:nvPr>
            <p:ph idx="1" type="body"/>
          </p:nvPr>
        </p:nvSpPr>
        <p:spPr>
          <a:xfrm>
            <a:off x="609600" y="1600200"/>
            <a:ext cx="48768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0861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60"/>
              <a:buChar char="○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●"/>
              <a:defRPr/>
            </a:lvl2pPr>
            <a:lvl3pPr indent="-29718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80"/>
              <a:buChar char="○"/>
              <a:defRPr/>
            </a:lvl3pPr>
            <a:lvl4pPr indent="-29718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80"/>
              <a:buChar char="○"/>
              <a:defRPr/>
            </a:lvl4pPr>
            <a:lvl5pPr indent="-306323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24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80"/>
              <a:buChar char="○"/>
              <a:defRPr/>
            </a:lvl7pPr>
            <a:lvl8pPr indent="-3429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2" name="Google Shape;62;p18"/>
          <p:cNvSpPr txBox="1"/>
          <p:nvPr>
            <p:ph idx="12" type="sldNum"/>
          </p:nvPr>
        </p:nvSpPr>
        <p:spPr>
          <a:xfrm>
            <a:off x="11090921" y="5840983"/>
            <a:ext cx="308334" cy="3073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ción">
  <p:cSld name="Comparación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"/>
          <p:cNvSpPr txBox="1"/>
          <p:nvPr>
            <p:ph type="title"/>
          </p:nvPr>
        </p:nvSpPr>
        <p:spPr>
          <a:xfrm>
            <a:off x="609600" y="273050"/>
            <a:ext cx="100584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9pPr>
          </a:lstStyle>
          <a:p/>
        </p:txBody>
      </p:sp>
      <p:sp>
        <p:nvSpPr>
          <p:cNvPr id="65" name="Google Shape;65;p19"/>
          <p:cNvSpPr txBox="1"/>
          <p:nvPr>
            <p:ph idx="1" type="body"/>
          </p:nvPr>
        </p:nvSpPr>
        <p:spPr>
          <a:xfrm>
            <a:off x="609600" y="2362200"/>
            <a:ext cx="4876800" cy="38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0861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60"/>
              <a:buChar char="○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●"/>
              <a:defRPr/>
            </a:lvl2pPr>
            <a:lvl3pPr indent="-29718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80"/>
              <a:buChar char="○"/>
              <a:defRPr/>
            </a:lvl3pPr>
            <a:lvl4pPr indent="-29718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80"/>
              <a:buChar char="○"/>
              <a:defRPr/>
            </a:lvl4pPr>
            <a:lvl5pPr indent="-306323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24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80"/>
              <a:buChar char="○"/>
              <a:defRPr/>
            </a:lvl7pPr>
            <a:lvl8pPr indent="-3429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2" type="body"/>
          </p:nvPr>
        </p:nvSpPr>
        <p:spPr>
          <a:xfrm>
            <a:off x="641738" y="1601859"/>
            <a:ext cx="4812524" cy="5940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-30861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60"/>
              <a:buChar char="○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●"/>
              <a:defRPr/>
            </a:lvl2pPr>
            <a:lvl3pPr indent="-29718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80"/>
              <a:buChar char="○"/>
              <a:defRPr/>
            </a:lvl3pPr>
            <a:lvl4pPr indent="-29718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80"/>
              <a:buChar char="○"/>
              <a:defRPr/>
            </a:lvl4pPr>
            <a:lvl5pPr indent="-306323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24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80"/>
              <a:buChar char="○"/>
              <a:defRPr/>
            </a:lvl7pPr>
            <a:lvl8pPr indent="-3429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3" type="body"/>
          </p:nvPr>
        </p:nvSpPr>
        <p:spPr>
          <a:xfrm>
            <a:off x="5823339" y="1601859"/>
            <a:ext cx="4812523" cy="59409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45700" spcFirstLastPara="1" rIns="45700" wrap="square" tIns="45700">
            <a:normAutofit/>
          </a:bodyPr>
          <a:lstStyle>
            <a:lvl1pPr indent="-308610" lvl="0" marL="457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60"/>
              <a:buChar char="○"/>
              <a:defRPr/>
            </a:lvl1pPr>
            <a:lvl2pPr indent="-320040" lvl="1" marL="914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440"/>
              <a:buChar char="●"/>
              <a:defRPr/>
            </a:lvl2pPr>
            <a:lvl3pPr indent="-297180" lvl="2" marL="1371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80"/>
              <a:buChar char="○"/>
              <a:defRPr/>
            </a:lvl3pPr>
            <a:lvl4pPr indent="-297180" lvl="3" marL="1828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80"/>
              <a:buChar char="○"/>
              <a:defRPr/>
            </a:lvl4pPr>
            <a:lvl5pPr indent="-306323" lvl="4" marL="22860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24"/>
              <a:buChar char="●"/>
              <a:defRPr/>
            </a:lvl5pPr>
            <a:lvl6pPr indent="-3429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80"/>
              <a:buChar char="○"/>
              <a:defRPr/>
            </a:lvl7pPr>
            <a:lvl8pPr indent="-3429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19"/>
          <p:cNvSpPr txBox="1"/>
          <p:nvPr>
            <p:ph idx="12" type="sldNum"/>
          </p:nvPr>
        </p:nvSpPr>
        <p:spPr>
          <a:xfrm>
            <a:off x="11090921" y="5840983"/>
            <a:ext cx="308334" cy="3073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ólo el título">
  <p:cSld name="Sólo el título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20"/>
          <p:cNvSpPr txBox="1"/>
          <p:nvPr>
            <p:ph type="title"/>
          </p:nvPr>
        </p:nvSpPr>
        <p:spPr>
          <a:xfrm>
            <a:off x="609600" y="274638"/>
            <a:ext cx="99568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2" type="sldNum"/>
          </p:nvPr>
        </p:nvSpPr>
        <p:spPr>
          <a:xfrm>
            <a:off x="11090921" y="5840983"/>
            <a:ext cx="308334" cy="3073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n blanco">
  <p:cSld name="En blanco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/>
          <p:nvPr>
            <p:ph idx="12" type="sldNum"/>
          </p:nvPr>
        </p:nvSpPr>
        <p:spPr>
          <a:xfrm>
            <a:off x="11090921" y="5840983"/>
            <a:ext cx="308334" cy="3073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ido con título" showMasterSp="0">
  <p:cSld name="Contenido con título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5" name="Google Shape;75;p22"/>
          <p:cNvCxnSpPr/>
          <p:nvPr/>
        </p:nvCxnSpPr>
        <p:spPr>
          <a:xfrm flipH="1">
            <a:off x="11683999" y="0"/>
            <a:ext cx="1" cy="6858000"/>
          </a:xfrm>
          <a:prstGeom prst="straightConnector1">
            <a:avLst/>
          </a:prstGeom>
          <a:noFill/>
          <a:ln cap="flat" cmpd="sng" w="38100">
            <a:solidFill>
              <a:srgbClr val="FEC2AC">
                <a:alpha val="9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76" name="Google Shape;76;p22"/>
          <p:cNvSpPr txBox="1"/>
          <p:nvPr>
            <p:ph type="title"/>
          </p:nvPr>
        </p:nvSpPr>
        <p:spPr>
          <a:xfrm rot="5400000">
            <a:off x="5547359" y="3124200"/>
            <a:ext cx="6309361" cy="60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2000"/>
              <a:buFont typeface="Century Schoolbook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9pPr>
          </a:lstStyle>
          <a:p/>
        </p:txBody>
      </p:sp>
      <p:sp>
        <p:nvSpPr>
          <p:cNvPr id="77" name="Google Shape;77;p22"/>
          <p:cNvSpPr txBox="1"/>
          <p:nvPr>
            <p:ph idx="1" type="body"/>
          </p:nvPr>
        </p:nvSpPr>
        <p:spPr>
          <a:xfrm>
            <a:off x="9083040" y="274320"/>
            <a:ext cx="2036065" cy="498348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entury Schoolbook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entury Schoolbook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entury Schoolbook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entury Schoolbook"/>
              <a:buNone/>
              <a:defRPr sz="12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entury Schoolbook"/>
              <a:buNone/>
              <a:defRPr sz="1200"/>
            </a:lvl5pPr>
            <a:lvl6pPr indent="-3429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80"/>
              <a:buChar char="○"/>
              <a:defRPr/>
            </a:lvl7pPr>
            <a:lvl8pPr indent="-3429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cxnSp>
        <p:nvCxnSpPr>
          <p:cNvPr id="78" name="Google Shape;78;p22"/>
          <p:cNvCxnSpPr/>
          <p:nvPr/>
        </p:nvCxnSpPr>
        <p:spPr>
          <a:xfrm flipH="1">
            <a:off x="8331199" y="0"/>
            <a:ext cx="1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9" name="Google Shape;79;p22"/>
          <p:cNvCxnSpPr/>
          <p:nvPr/>
        </p:nvCxnSpPr>
        <p:spPr>
          <a:xfrm flipH="1">
            <a:off x="8256395" y="0"/>
            <a:ext cx="1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0" name="Google Shape;80;p22"/>
          <p:cNvCxnSpPr/>
          <p:nvPr/>
        </p:nvCxnSpPr>
        <p:spPr>
          <a:xfrm flipH="1">
            <a:off x="11988799" y="0"/>
            <a:ext cx="1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1" name="Google Shape;81;p22"/>
          <p:cNvSpPr/>
          <p:nvPr/>
        </p:nvSpPr>
        <p:spPr>
          <a:xfrm>
            <a:off x="11785600" y="0"/>
            <a:ext cx="406400" cy="6858000"/>
          </a:xfrm>
          <a:prstGeom prst="rect">
            <a:avLst/>
          </a:prstGeom>
          <a:solidFill>
            <a:srgbClr val="FEC2AC">
              <a:alpha val="86666"/>
            </a:srgbClr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82" name="Google Shape;82;p22"/>
          <p:cNvCxnSpPr/>
          <p:nvPr/>
        </p:nvCxnSpPr>
        <p:spPr>
          <a:xfrm flipH="1">
            <a:off x="11887199" y="0"/>
            <a:ext cx="1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3" name="Google Shape;83;p22"/>
          <p:cNvSpPr/>
          <p:nvPr/>
        </p:nvSpPr>
        <p:spPr>
          <a:xfrm>
            <a:off x="10875264" y="5715000"/>
            <a:ext cx="731521" cy="54864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84" name="Google Shape;84;p22"/>
          <p:cNvSpPr txBox="1"/>
          <p:nvPr>
            <p:ph idx="12" type="sldNum"/>
          </p:nvPr>
        </p:nvSpPr>
        <p:spPr>
          <a:xfrm>
            <a:off x="11090921" y="5840983"/>
            <a:ext cx="308334" cy="3073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n con título" showMasterSp="0">
  <p:cSld name="Imagen con título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6" name="Google Shape;86;p23"/>
          <p:cNvCxnSpPr/>
          <p:nvPr/>
        </p:nvCxnSpPr>
        <p:spPr>
          <a:xfrm flipH="1">
            <a:off x="11683999" y="0"/>
            <a:ext cx="1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7" name="Google Shape;87;p23"/>
          <p:cNvSpPr/>
          <p:nvPr/>
        </p:nvSpPr>
        <p:spPr>
          <a:xfrm>
            <a:off x="10875264" y="5715000"/>
            <a:ext cx="731521" cy="54864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88" name="Google Shape;88;p23"/>
          <p:cNvSpPr txBox="1"/>
          <p:nvPr>
            <p:ph type="title"/>
          </p:nvPr>
        </p:nvSpPr>
        <p:spPr>
          <a:xfrm rot="5400000">
            <a:off x="5518403" y="3124200"/>
            <a:ext cx="6309361" cy="60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2000"/>
              <a:buFont typeface="Century Schoolbook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1800"/>
              <a:buNone/>
              <a:defRPr/>
            </a:lvl9pPr>
          </a:lstStyle>
          <a:p/>
        </p:txBody>
      </p:sp>
      <p:sp>
        <p:nvSpPr>
          <p:cNvPr id="89" name="Google Shape;89;p23"/>
          <p:cNvSpPr/>
          <p:nvPr>
            <p:ph idx="2" type="pic"/>
          </p:nvPr>
        </p:nvSpPr>
        <p:spPr>
          <a:xfrm>
            <a:off x="0" y="0"/>
            <a:ext cx="8229600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90" name="Google Shape;90;p23"/>
          <p:cNvSpPr txBox="1"/>
          <p:nvPr>
            <p:ph idx="1" type="body"/>
          </p:nvPr>
        </p:nvSpPr>
        <p:spPr>
          <a:xfrm>
            <a:off x="9021064" y="264795"/>
            <a:ext cx="2032001" cy="495604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entury Schoolbook"/>
              <a:buNone/>
              <a:defRPr sz="1200"/>
            </a:lvl1pPr>
            <a:lvl2pPr indent="-28956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960"/>
              <a:buFont typeface="Century Schoolbook"/>
              <a:buChar char="●"/>
              <a:defRPr sz="1200"/>
            </a:lvl2pPr>
            <a:lvl3pPr indent="-274319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720"/>
              <a:buFont typeface="Century Schoolbook"/>
              <a:buChar char="○"/>
              <a:defRPr sz="1200"/>
            </a:lvl3pPr>
            <a:lvl4pPr indent="-274319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720"/>
              <a:buFont typeface="Century Schoolbook"/>
              <a:buChar char="○"/>
              <a:defRPr sz="1200"/>
            </a:lvl4pPr>
            <a:lvl5pPr indent="-280416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816"/>
              <a:buFont typeface="Century Schoolbook"/>
              <a:buChar char="●"/>
              <a:defRPr sz="1200"/>
            </a:lvl5pPr>
            <a:lvl6pPr indent="-342900" lvl="5" marL="2743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6pPr>
            <a:lvl7pPr indent="-297179" lvl="6" marL="32004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080"/>
              <a:buChar char="○"/>
              <a:defRPr/>
            </a:lvl7pPr>
            <a:lvl8pPr indent="-342900" lvl="7" marL="36576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cxnSp>
        <p:nvCxnSpPr>
          <p:cNvPr id="91" name="Google Shape;91;p23"/>
          <p:cNvCxnSpPr/>
          <p:nvPr/>
        </p:nvCxnSpPr>
        <p:spPr>
          <a:xfrm flipH="1">
            <a:off x="11988799" y="0"/>
            <a:ext cx="1" cy="6858000"/>
          </a:xfrm>
          <a:prstGeom prst="straightConnector1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2" name="Google Shape;92;p23"/>
          <p:cNvSpPr/>
          <p:nvPr/>
        </p:nvSpPr>
        <p:spPr>
          <a:xfrm>
            <a:off x="11785600" y="0"/>
            <a:ext cx="406400" cy="6858000"/>
          </a:xfrm>
          <a:prstGeom prst="rect">
            <a:avLst/>
          </a:prstGeom>
          <a:solidFill>
            <a:srgbClr val="FEC2AC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93" name="Google Shape;93;p23"/>
          <p:cNvCxnSpPr/>
          <p:nvPr/>
        </p:nvCxnSpPr>
        <p:spPr>
          <a:xfrm flipH="1">
            <a:off x="11887199" y="0"/>
            <a:ext cx="1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23"/>
          <p:cNvCxnSpPr/>
          <p:nvPr/>
        </p:nvCxnSpPr>
        <p:spPr>
          <a:xfrm flipH="1">
            <a:off x="8331199" y="0"/>
            <a:ext cx="1" cy="6858000"/>
          </a:xfrm>
          <a:prstGeom prst="straightConnector1">
            <a:avLst/>
          </a:prstGeom>
          <a:noFill/>
          <a:ln cap="flat" cmpd="sng" w="3810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23"/>
          <p:cNvCxnSpPr/>
          <p:nvPr/>
        </p:nvCxnSpPr>
        <p:spPr>
          <a:xfrm flipH="1">
            <a:off x="8256395" y="0"/>
            <a:ext cx="1" cy="6858000"/>
          </a:xfrm>
          <a:prstGeom prst="straightConnector1">
            <a:avLst/>
          </a:prstGeom>
          <a:noFill/>
          <a:ln cap="flat" cmpd="sng" w="1270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23"/>
          <p:cNvSpPr txBox="1"/>
          <p:nvPr>
            <p:ph idx="12" type="sldNum"/>
          </p:nvPr>
        </p:nvSpPr>
        <p:spPr>
          <a:xfrm>
            <a:off x="11090921" y="5840983"/>
            <a:ext cx="308334" cy="3073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1pPr>
            <a:lvl2pPr indent="0" lvl="1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2pPr>
            <a:lvl3pPr indent="0" lvl="2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3pPr>
            <a:lvl4pPr indent="0" lvl="3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4pPr>
            <a:lvl5pPr indent="0" lvl="4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5pPr>
            <a:lvl6pPr indent="0" lvl="5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6pPr>
            <a:lvl7pPr indent="0" lvl="6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7pPr>
            <a:lvl8pPr indent="0" lvl="7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8pPr>
            <a:lvl9pPr indent="0" lvl="8" mar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sz="1400">
                <a:solidFill>
                  <a:srgbClr val="FFFFFF"/>
                </a:solidFill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Google Shape;6;p14"/>
          <p:cNvCxnSpPr/>
          <p:nvPr/>
        </p:nvCxnSpPr>
        <p:spPr>
          <a:xfrm flipH="1">
            <a:off x="11683999" y="0"/>
            <a:ext cx="1" cy="6858000"/>
          </a:xfrm>
          <a:prstGeom prst="straightConnector1">
            <a:avLst/>
          </a:prstGeom>
          <a:noFill/>
          <a:ln cap="flat" cmpd="sng" w="38100">
            <a:solidFill>
              <a:srgbClr val="FEC2AC">
                <a:alpha val="92941"/>
              </a:srgbClr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7" name="Google Shape;7;p14"/>
          <p:cNvCxnSpPr/>
          <p:nvPr/>
        </p:nvCxnSpPr>
        <p:spPr>
          <a:xfrm flipH="1">
            <a:off x="101599" y="0"/>
            <a:ext cx="2" cy="6858000"/>
          </a:xfrm>
          <a:prstGeom prst="straightConnector1">
            <a:avLst/>
          </a:prstGeom>
          <a:noFill/>
          <a:ln cap="flat" cmpd="sng" w="57150">
            <a:solidFill>
              <a:srgbClr val="FEC2AC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8" name="Google Shape;8;p14"/>
          <p:cNvCxnSpPr/>
          <p:nvPr/>
        </p:nvCxnSpPr>
        <p:spPr>
          <a:xfrm flipH="1">
            <a:off x="11988799" y="0"/>
            <a:ext cx="1" cy="6858000"/>
          </a:xfrm>
          <a:prstGeom prst="straightConnector1">
            <a:avLst/>
          </a:prstGeom>
          <a:noFill/>
          <a:ln cap="flat" cmpd="sng" w="19050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" name="Google Shape;9;p14"/>
          <p:cNvSpPr/>
          <p:nvPr/>
        </p:nvSpPr>
        <p:spPr>
          <a:xfrm>
            <a:off x="11785600" y="0"/>
            <a:ext cx="406400" cy="6858000"/>
          </a:xfrm>
          <a:prstGeom prst="rect">
            <a:avLst/>
          </a:prstGeom>
          <a:solidFill>
            <a:srgbClr val="FEC2AC">
              <a:alpha val="86666"/>
            </a:srgbClr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cxnSp>
        <p:nvCxnSpPr>
          <p:cNvPr id="10" name="Google Shape;10;p14"/>
          <p:cNvCxnSpPr/>
          <p:nvPr/>
        </p:nvCxnSpPr>
        <p:spPr>
          <a:xfrm flipH="1">
            <a:off x="11887199" y="0"/>
            <a:ext cx="1" cy="6858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14"/>
          <p:cNvSpPr/>
          <p:nvPr/>
        </p:nvSpPr>
        <p:spPr>
          <a:xfrm>
            <a:off x="10875264" y="5715000"/>
            <a:ext cx="731521" cy="54864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2" name="Google Shape;12;p14"/>
          <p:cNvSpPr txBox="1"/>
          <p:nvPr>
            <p:ph type="title"/>
          </p:nvPr>
        </p:nvSpPr>
        <p:spPr>
          <a:xfrm>
            <a:off x="609600" y="274638"/>
            <a:ext cx="99568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3000"/>
              <a:buFont typeface="Century Schoolbook"/>
              <a:buNone/>
              <a:defRPr b="0" i="0" sz="3000" u="none" cap="small" strike="noStrike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3000"/>
              <a:buFont typeface="Century Schoolbook"/>
              <a:buNone/>
              <a:defRPr b="0" i="0" sz="3000" u="none" cap="small" strike="noStrike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3000"/>
              <a:buFont typeface="Century Schoolbook"/>
              <a:buNone/>
              <a:defRPr b="0" i="0" sz="3000" u="none" cap="small" strike="noStrike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3000"/>
              <a:buFont typeface="Century Schoolbook"/>
              <a:buNone/>
              <a:defRPr b="0" i="0" sz="3000" u="none" cap="small" strike="noStrike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3000"/>
              <a:buFont typeface="Century Schoolbook"/>
              <a:buNone/>
              <a:defRPr b="0" i="0" sz="3000" u="none" cap="small" strike="noStrike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3000"/>
              <a:buFont typeface="Century Schoolbook"/>
              <a:buNone/>
              <a:defRPr b="0" i="0" sz="3000" u="none" cap="small" strike="noStrike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3000"/>
              <a:buFont typeface="Century Schoolbook"/>
              <a:buNone/>
              <a:defRPr b="0" i="0" sz="3000" u="none" cap="small" strike="noStrike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3000"/>
              <a:buFont typeface="Century Schoolbook"/>
              <a:buNone/>
              <a:defRPr b="0" i="0" sz="3000" u="none" cap="small" strike="noStrike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3000"/>
              <a:buFont typeface="Century Schoolbook"/>
              <a:buNone/>
              <a:defRPr b="0" i="0" sz="3000" u="none" cap="small" strike="noStrike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3" name="Google Shape;13;p14"/>
          <p:cNvSpPr txBox="1"/>
          <p:nvPr>
            <p:ph idx="1" type="body"/>
          </p:nvPr>
        </p:nvSpPr>
        <p:spPr>
          <a:xfrm>
            <a:off x="609600" y="1600200"/>
            <a:ext cx="9956800" cy="487375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>
            <a:lvl1pPr indent="-335280" lvl="0" marL="457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80"/>
              <a:buFont typeface="Century Schoolbook"/>
              <a:buChar char="○"/>
              <a:defRPr b="0" i="0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-350519" lvl="1" marL="914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920"/>
              <a:buFont typeface="Century Schoolbook"/>
              <a:buChar char="●"/>
              <a:defRPr b="0" i="0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-320039" lvl="2" marL="1371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Century Schoolbook"/>
              <a:buChar char="○"/>
              <a:defRPr b="0" i="0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-320039" lvl="3" marL="1828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Century Schoolbook"/>
              <a:buChar char="○"/>
              <a:defRPr b="0" i="0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-332232" lvl="4" marL="22860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632"/>
              <a:buFont typeface="Century Schoolbook"/>
              <a:buChar char="●"/>
              <a:defRPr b="0" i="0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-381000" lvl="5" marL="27432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entury Schoolbook"/>
              <a:buChar char="•"/>
              <a:defRPr b="0" i="0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-320039" lvl="6" marL="32004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Century Schoolbook"/>
              <a:buChar char="○"/>
              <a:defRPr b="0" i="0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-381000" lvl="7" marL="36576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entury Schoolbook"/>
              <a:buChar char="•"/>
              <a:defRPr b="0" i="0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-381000" lvl="8" marL="4114800" marR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Century Schoolbook"/>
              <a:buChar char="•"/>
              <a:defRPr b="0" i="0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/>
        </p:txBody>
      </p:sp>
      <p:sp>
        <p:nvSpPr>
          <p:cNvPr id="14" name="Google Shape;14;p14"/>
          <p:cNvSpPr txBox="1"/>
          <p:nvPr>
            <p:ph idx="12" type="sldNum"/>
          </p:nvPr>
        </p:nvSpPr>
        <p:spPr>
          <a:xfrm>
            <a:off x="11090921" y="5840983"/>
            <a:ext cx="308334" cy="3073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1pPr>
            <a:lvl2pPr indent="0" lvl="1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2pPr>
            <a:lvl3pPr indent="0" lvl="2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3pPr>
            <a:lvl4pPr indent="0" lvl="3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4pPr>
            <a:lvl5pPr indent="0" lvl="4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5pPr>
            <a:lvl6pPr indent="0" lvl="5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6pPr>
            <a:lvl7pPr indent="0" lvl="6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7pPr>
            <a:lvl8pPr indent="0" lvl="7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8pPr>
            <a:lvl9pPr indent="0" lvl="8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  <a:defRPr b="1" i="0" sz="1400" u="none" cap="none" strike="noStrike">
                <a:solidFill>
                  <a:srgbClr val="FFFFFF"/>
                </a:solidFill>
                <a:latin typeface="Century Schoolbook"/>
                <a:ea typeface="Century Schoolbook"/>
                <a:cs typeface="Century Schoolbook"/>
                <a:sym typeface="Century Schoolbook"/>
              </a:defRPr>
            </a:lvl9pPr>
          </a:lstStyle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b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lacedes.com/" TargetMode="External"/><Relationship Id="rId4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/>
          <p:nvPr>
            <p:ph idx="4294967295" type="ctrTitle"/>
          </p:nvPr>
        </p:nvSpPr>
        <p:spPr>
          <a:xfrm>
            <a:off x="3048000" y="3124200"/>
            <a:ext cx="8229600" cy="189436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5500"/>
              <a:buFont typeface="Century Schoolbook"/>
              <a:buNone/>
            </a:pPr>
            <a:r>
              <a:rPr b="1" i="0" lang="en-US" sz="5500" u="none" cap="small" strike="noStrike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REUNIÓN INICIAL</a:t>
            </a:r>
            <a:endParaRPr/>
          </a:p>
        </p:txBody>
      </p:sp>
      <p:sp>
        <p:nvSpPr>
          <p:cNvPr id="102" name="Google Shape;102;p1"/>
          <p:cNvSpPr txBox="1"/>
          <p:nvPr>
            <p:ph idx="4294967295" type="subTitle"/>
          </p:nvPr>
        </p:nvSpPr>
        <p:spPr>
          <a:xfrm>
            <a:off x="3048000" y="5003322"/>
            <a:ext cx="8229600" cy="13716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575F6D"/>
              </a:buClr>
              <a:buSzPts val="4410"/>
              <a:buFont typeface="Century Schoolbook"/>
              <a:buNone/>
            </a:pPr>
            <a:r>
              <a:rPr b="1" i="0" lang="en-US" sz="4410" u="none" cap="none" strike="noStrike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CURSO 202</a:t>
            </a:r>
            <a:r>
              <a:rPr b="1" lang="en-US" sz="4410">
                <a:solidFill>
                  <a:srgbClr val="575F6D"/>
                </a:solidFill>
              </a:rPr>
              <a:t>3</a:t>
            </a:r>
            <a:r>
              <a:rPr b="1" i="0" lang="en-US" sz="4410" u="none" cap="none" strike="noStrike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/202</a:t>
            </a:r>
            <a:r>
              <a:rPr b="1" lang="en-US" sz="4410">
                <a:solidFill>
                  <a:srgbClr val="575F6D"/>
                </a:solidFill>
              </a:rPr>
              <a:t>4</a:t>
            </a:r>
            <a:endParaRPr b="1" i="0" sz="1078" u="none" cap="none" strike="noStrike">
              <a:solidFill>
                <a:srgbClr val="575F6D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0" marR="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rgbClr val="575F6D"/>
              </a:buClr>
              <a:buSzPts val="4410"/>
              <a:buFont typeface="Century Schoolbook"/>
              <a:buNone/>
            </a:pPr>
            <a:r>
              <a:rPr b="1" i="0" lang="en-US" sz="4410" u="none" cap="none" strike="noStrike">
                <a:solidFill>
                  <a:srgbClr val="575F6D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6ºB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FEED4"/>
        </a:solidFill>
      </p:bgPr>
    </p:bg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0"/>
          <p:cNvSpPr txBox="1"/>
          <p:nvPr>
            <p:ph type="title"/>
          </p:nvPr>
        </p:nvSpPr>
        <p:spPr>
          <a:xfrm>
            <a:off x="609600" y="381644"/>
            <a:ext cx="9956700" cy="5658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B687"/>
              </a:buClr>
              <a:buSzPts val="3000"/>
              <a:buFont typeface="Century Schoolbook"/>
              <a:buNone/>
            </a:pPr>
            <a:r>
              <a:rPr b="1" lang="en-US">
                <a:solidFill>
                  <a:srgbClr val="FEB687"/>
                </a:solidFill>
              </a:rPr>
              <a:t>Pautas tutoriales:</a:t>
            </a:r>
            <a:endParaRPr/>
          </a:p>
        </p:txBody>
      </p:sp>
      <p:sp>
        <p:nvSpPr>
          <p:cNvPr id="163" name="Google Shape;163;p10"/>
          <p:cNvSpPr txBox="1"/>
          <p:nvPr>
            <p:ph idx="1" type="body"/>
          </p:nvPr>
        </p:nvSpPr>
        <p:spPr>
          <a:xfrm>
            <a:off x="609600" y="1270800"/>
            <a:ext cx="10453500" cy="53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 lnSpcReduction="10000"/>
          </a:bodyPr>
          <a:lstStyle/>
          <a:p>
            <a:pPr indent="-257859" lvl="0" marL="257859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48"/>
              <a:buFont typeface="Century Schoolbook"/>
              <a:buChar char="○"/>
            </a:pPr>
            <a:r>
              <a:rPr lang="en-US" sz="2068"/>
              <a:t>Evaluación inicial primeras semanas. </a:t>
            </a:r>
            <a:endParaRPr sz="2068"/>
          </a:p>
          <a:p>
            <a:pPr indent="0" lvl="0" marL="27432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68"/>
          </a:p>
          <a:p>
            <a:pPr indent="-257859" lvl="0" marL="257859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8"/>
              <a:buFont typeface="Century Schoolbook"/>
              <a:buChar char="○"/>
            </a:pPr>
            <a:r>
              <a:rPr lang="en-US" sz="2068"/>
              <a:t>Lengua y matemáticas: examen cada dos temas. Libro y libreta </a:t>
            </a:r>
            <a:r>
              <a:rPr lang="en-US">
                <a:latin typeface="Noto Sans Symbols"/>
                <a:ea typeface="Noto Sans Symbols"/>
                <a:cs typeface="Noto Sans Symbols"/>
                <a:sym typeface="Noto Sans Symbols"/>
              </a:rPr>
              <a:t>🡪 </a:t>
            </a:r>
            <a:r>
              <a:rPr lang="en-US" sz="2068"/>
              <a:t>ida/vuelta (deberes). </a:t>
            </a:r>
            <a:endParaRPr sz="2068"/>
          </a:p>
          <a:p>
            <a:pPr indent="0" lvl="0" marL="27432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2068"/>
          </a:p>
          <a:p>
            <a:pPr indent="-257859" lvl="0" marL="257859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8"/>
              <a:buFont typeface="Century Schoolbook"/>
              <a:buChar char="○"/>
            </a:pPr>
            <a:r>
              <a:rPr lang="en-US" sz="2068"/>
              <a:t>Matemáticas: un periodo de cálculo. Cálculo en todos los exámenes. </a:t>
            </a:r>
            <a:endParaRPr sz="2068"/>
          </a:p>
          <a:p>
            <a:pPr indent="0" lvl="0" marL="27432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2068"/>
          </a:p>
          <a:p>
            <a:pPr indent="-257859" lvl="0" marL="257859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8"/>
              <a:buFont typeface="Century Schoolbook"/>
              <a:buChar char="○"/>
            </a:pPr>
            <a:r>
              <a:rPr lang="en-US" sz="2068"/>
              <a:t>Lengua: Insistir mucho en la ortografía. Lectura obligatoria de un libro trimestral.</a:t>
            </a:r>
            <a:endParaRPr sz="2068"/>
          </a:p>
          <a:p>
            <a:pPr indent="0" lvl="0" marL="27432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lang="en-US" sz="2068"/>
              <a:t> </a:t>
            </a:r>
            <a:endParaRPr/>
          </a:p>
          <a:p>
            <a:pPr indent="-257859" lvl="0" marL="257859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8"/>
              <a:buFont typeface="Century Schoolbook"/>
              <a:buChar char="○"/>
            </a:pPr>
            <a:r>
              <a:rPr lang="en-US" sz="2068"/>
              <a:t>English: examen por tema. Class book y work book. Ver TV en inglés. </a:t>
            </a:r>
            <a:endParaRPr sz="2068"/>
          </a:p>
          <a:p>
            <a:pPr indent="0" lvl="0" marL="27432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2068"/>
          </a:p>
          <a:p>
            <a:pPr indent="-257859" lvl="0" marL="257859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8"/>
              <a:buFont typeface="Century Schoolbook"/>
              <a:buChar char="○"/>
            </a:pPr>
            <a:r>
              <a:rPr lang="en-US" sz="2068"/>
              <a:t>Science: examen por tema. Trabajo con libro y materiales complementarios. </a:t>
            </a:r>
            <a:endParaRPr sz="2068"/>
          </a:p>
          <a:p>
            <a:pPr indent="0" lvl="0" marL="27432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2068"/>
          </a:p>
          <a:p>
            <a:pPr indent="-257859" lvl="0" marL="257859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8"/>
              <a:buFont typeface="Century Schoolbook"/>
              <a:buChar char="○"/>
            </a:pPr>
            <a:r>
              <a:rPr lang="en-US" sz="2068"/>
              <a:t>Educación física: bolsita con toalla, gel de manos y desodorante roll on de plástico.</a:t>
            </a:r>
            <a:endParaRPr sz="2068"/>
          </a:p>
          <a:p>
            <a:pPr indent="0" lvl="0" marL="27432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t/>
            </a:r>
            <a:endParaRPr sz="2068"/>
          </a:p>
          <a:p>
            <a:pPr indent="-257860" lvl="0" marL="25786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448"/>
              <a:buFont typeface="Century Schoolbook"/>
              <a:buChar char="○"/>
            </a:pPr>
            <a:r>
              <a:rPr lang="en-US" sz="2068"/>
              <a:t>Música: flauta.</a:t>
            </a:r>
            <a:endParaRPr/>
          </a:p>
        </p:txBody>
      </p:sp>
      <p:pic>
        <p:nvPicPr>
          <p:cNvPr descr="Imagen 3" id="164" name="Google Shape;164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724427" y="185244"/>
            <a:ext cx="2465009" cy="9586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FEED4"/>
        </a:solidFill>
      </p:bgPr>
    </p:bg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2"/>
          <p:cNvSpPr txBox="1"/>
          <p:nvPr>
            <p:ph type="title"/>
          </p:nvPr>
        </p:nvSpPr>
        <p:spPr>
          <a:xfrm>
            <a:off x="609600" y="188170"/>
            <a:ext cx="9956700" cy="639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B687"/>
              </a:buClr>
              <a:buSzPts val="3000"/>
              <a:buFont typeface="Century Schoolbook"/>
              <a:buNone/>
            </a:pPr>
            <a:r>
              <a:rPr lang="en-US">
                <a:solidFill>
                  <a:srgbClr val="FEB687"/>
                </a:solidFill>
              </a:rPr>
              <a:t>P</a:t>
            </a:r>
            <a:r>
              <a:rPr lang="en-US">
                <a:solidFill>
                  <a:srgbClr val="FEB687"/>
                </a:solidFill>
              </a:rPr>
              <a:t>RIMER DÍA DE CLASE</a:t>
            </a:r>
            <a:endParaRPr/>
          </a:p>
        </p:txBody>
      </p:sp>
      <p:sp>
        <p:nvSpPr>
          <p:cNvPr id="170" name="Google Shape;170;p12"/>
          <p:cNvSpPr txBox="1"/>
          <p:nvPr>
            <p:ph idx="1" type="body"/>
          </p:nvPr>
        </p:nvSpPr>
        <p:spPr>
          <a:xfrm>
            <a:off x="609600" y="1627725"/>
            <a:ext cx="10140300" cy="427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-297815" lvl="0" marL="27432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50"/>
              <a:buFont typeface="Century Schoolbook"/>
              <a:buChar char="○"/>
            </a:pPr>
            <a:r>
              <a:rPr b="0" i="0" lang="en-US" sz="205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Día 1</a:t>
            </a:r>
            <a:r>
              <a:rPr lang="en-US" sz="2050"/>
              <a:t>3</a:t>
            </a:r>
            <a:r>
              <a:rPr b="0" i="0" lang="en-US" sz="205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. Entrada a las 08:50h por la puerta </a:t>
            </a:r>
            <a:r>
              <a:rPr lang="en-US" sz="2050"/>
              <a:t>principal</a:t>
            </a:r>
            <a:r>
              <a:rPr b="0" i="0" lang="en-US" sz="205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.</a:t>
            </a:r>
            <a:endParaRPr b="0" i="0" sz="2050" u="none" cap="none" strike="noStrike">
              <a:solidFill>
                <a:srgbClr val="00000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27432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50"/>
          </a:p>
          <a:p>
            <a:pPr indent="-297815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50"/>
              <a:buFont typeface="Century Schoolbook"/>
              <a:buChar char="○"/>
            </a:pPr>
            <a:r>
              <a:rPr b="0" i="0" lang="en-US" sz="205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Libreta, estuche y agenda para el que quiera usarla, y mochila para aquellos que tengan que llevarse tanto los libros becados como los adquiridos en el centro.</a:t>
            </a:r>
            <a:endParaRPr b="0" i="0" sz="2050" u="none" cap="none" strike="noStrike">
              <a:solidFill>
                <a:srgbClr val="00000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297815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50"/>
              <a:buChar char="○"/>
            </a:pPr>
            <a:r>
              <a:rPr lang="en-US" sz="2050"/>
              <a:t>Agenda obligatoria.</a:t>
            </a:r>
            <a:endParaRPr sz="2050"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050"/>
          </a:p>
          <a:p>
            <a:pPr indent="-297815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50"/>
              <a:buChar char="○"/>
            </a:pPr>
            <a:r>
              <a:rPr lang="en-US" sz="2050"/>
              <a:t>Libros becados: TOTALMENTE PROHIBIDO ESCRIBIR EN ELLOS(Se podrá cobrar por ellos).</a:t>
            </a:r>
            <a:endParaRPr sz="2050"/>
          </a:p>
          <a:p>
            <a:pPr indent="0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050"/>
              <a:t>PROHIBIDOS Libros prestados que estén escritos.</a:t>
            </a:r>
            <a:endParaRPr sz="2050"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0" i="0" sz="2050" u="none" cap="none" strike="noStrike">
              <a:solidFill>
                <a:srgbClr val="00000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0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050"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sz="205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27b39ad0533_1_0"/>
          <p:cNvSpPr txBox="1"/>
          <p:nvPr>
            <p:ph type="title"/>
          </p:nvPr>
        </p:nvSpPr>
        <p:spPr>
          <a:xfrm>
            <a:off x="609600" y="206626"/>
            <a:ext cx="9956700" cy="621300"/>
          </a:xfrm>
          <a:prstGeom prst="rect">
            <a:avLst/>
          </a:prstGeom>
        </p:spPr>
        <p:txBody>
          <a:bodyPr anchorCtr="0" anchor="b" bIns="45700" lIns="45700" spcFirstLastPara="1" rIns="45700" wrap="square" tIns="45700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>
                <a:solidFill>
                  <a:srgbClr val="FEC2AC"/>
                </a:solidFill>
              </a:rPr>
              <a:t>PAUTAS:</a:t>
            </a:r>
            <a:endParaRPr>
              <a:solidFill>
                <a:srgbClr val="FEC2AC"/>
              </a:solidFill>
            </a:endParaRPr>
          </a:p>
        </p:txBody>
      </p:sp>
      <p:sp>
        <p:nvSpPr>
          <p:cNvPr id="176" name="Google Shape;176;g27b39ad0533_1_0"/>
          <p:cNvSpPr txBox="1"/>
          <p:nvPr>
            <p:ph idx="1" type="body"/>
          </p:nvPr>
        </p:nvSpPr>
        <p:spPr>
          <a:xfrm>
            <a:off x="407475" y="704375"/>
            <a:ext cx="10766400" cy="59361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rmAutofit fontScale="92500" lnSpcReduction="20000"/>
          </a:bodyPr>
          <a:lstStyle/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LENGUA: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Faltas de ortografía en examen: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- Máx. 2 pts menos por faltas de ortografía, -0,25 x falta. Máx: 8 faltas.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- Redacción: Enviada 1 semana antes. (valor 1 pt.) </a:t>
            </a:r>
            <a:r>
              <a:rPr lang="en-US">
                <a:solidFill>
                  <a:schemeClr val="dk1"/>
                </a:solidFill>
              </a:rPr>
              <a:t>5 faltas = 0 pt.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- Dictado:  (valor 1 pt.) </a:t>
            </a:r>
            <a:r>
              <a:rPr lang="en-US"/>
              <a:t>5 faltas = 0 pt.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- 80% Control - 20% Deberes y actitud.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MATEMÁTICAS: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- Prueba cálculo en cada examen.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20% de la nota del examen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20% Deberes y actitud.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60% Control.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TODAS LAS ASIGNATURAS: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rPr lang="en-US"/>
              <a:t>- Faltas de ejercicios: 2ª vez se avisará a las familias. 5ª vez sin ejercicios, </a:t>
            </a:r>
            <a:r>
              <a:rPr lang="en-US">
                <a:solidFill>
                  <a:srgbClr val="C00000"/>
                </a:solidFill>
              </a:rPr>
              <a:t>nota maxima posible 5.</a:t>
            </a:r>
            <a:r>
              <a:rPr lang="en-US"/>
              <a:t> </a:t>
            </a:r>
            <a:endParaRPr/>
          </a:p>
          <a:p>
            <a:pPr indent="0" lvl="0" marL="0" rtl="0" algn="l"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13"/>
          <p:cNvSpPr txBox="1"/>
          <p:nvPr>
            <p:ph idx="1" type="body"/>
          </p:nvPr>
        </p:nvSpPr>
        <p:spPr>
          <a:xfrm>
            <a:off x="1295388" y="1591019"/>
            <a:ext cx="9601200" cy="1288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Font typeface="Noto Sans Symbols"/>
              <a:buNone/>
            </a:pPr>
            <a:r>
              <a:rPr b="1" lang="en-US" sz="4800">
                <a:solidFill>
                  <a:srgbClr val="FEB687"/>
                </a:solidFill>
              </a:rPr>
              <a:t>¡GRACIAS y al turrón!</a:t>
            </a:r>
            <a:endParaRPr/>
          </a:p>
        </p:txBody>
      </p:sp>
      <p:pic>
        <p:nvPicPr>
          <p:cNvPr descr="Imagen 3" id="182" name="Google Shape;182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572780" y="3408038"/>
            <a:ext cx="7046432" cy="2740279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13"/>
          <p:cNvSpPr txBox="1"/>
          <p:nvPr>
            <p:ph idx="4294967295" type="sldNum"/>
          </p:nvPr>
        </p:nvSpPr>
        <p:spPr>
          <a:xfrm>
            <a:off x="11090921" y="5840983"/>
            <a:ext cx="308334" cy="30734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45700" spcFirstLastPara="1" rIns="45700" wrap="square" tIns="45700">
            <a:sp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Century Schoolbook"/>
              <a:buNone/>
            </a:pPr>
            <a:fld id="{00000000-1234-1234-1234-123412341234}" type="slidenum">
              <a:rPr b="1" lang="en-US" sz="1400">
                <a:solidFill>
                  <a:srgbClr val="FFFFFF"/>
                </a:solidFill>
              </a:rPr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DDDDD"/>
        </a:solidFill>
      </p:bgPr>
    </p:bg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"/>
          <p:cNvSpPr txBox="1"/>
          <p:nvPr>
            <p:ph type="title"/>
          </p:nvPr>
        </p:nvSpPr>
        <p:spPr>
          <a:xfrm>
            <a:off x="609600" y="274638"/>
            <a:ext cx="99568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B687"/>
              </a:buClr>
              <a:buSzPts val="3000"/>
              <a:buFont typeface="Century Schoolbook"/>
              <a:buNone/>
            </a:pPr>
            <a:r>
              <a:rPr b="1" lang="en-US">
                <a:solidFill>
                  <a:srgbClr val="FEB687"/>
                </a:solidFill>
              </a:rPr>
              <a:t>Presentación:</a:t>
            </a:r>
            <a:endParaRPr/>
          </a:p>
        </p:txBody>
      </p:sp>
      <p:sp>
        <p:nvSpPr>
          <p:cNvPr id="108" name="Google Shape;108;p2"/>
          <p:cNvSpPr txBox="1"/>
          <p:nvPr>
            <p:ph idx="1" type="body"/>
          </p:nvPr>
        </p:nvSpPr>
        <p:spPr>
          <a:xfrm>
            <a:off x="685799" y="2063395"/>
            <a:ext cx="10394709" cy="331119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67640" lvl="0" marL="27432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80"/>
              <a:buFont typeface="Century Schoolbook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274320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○"/>
            </a:pPr>
            <a:r>
              <a:rPr b="1" lang="en-US"/>
              <a:t>Tutor </a:t>
            </a:r>
            <a:r>
              <a:rPr b="0" lang="en-US"/>
              <a:t>: </a:t>
            </a:r>
            <a:r>
              <a:rPr lang="en-US"/>
              <a:t>Alejandro Alcaraz Martínez</a:t>
            </a:r>
            <a:endParaRPr b="0"/>
          </a:p>
          <a:p>
            <a:pPr indent="-274320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Correo electrónico:  </a:t>
            </a:r>
            <a:r>
              <a:rPr lang="en-US"/>
              <a:t>Alejandro.alcaraz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@lacedes.com</a:t>
            </a:r>
            <a:endParaRPr/>
          </a:p>
          <a:p>
            <a:pPr indent="-274320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Blog: </a:t>
            </a:r>
            <a:r>
              <a:rPr lang="en-US" u="sng">
                <a:solidFill>
                  <a:srgbClr val="D2611C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www.lacedes.com</a:t>
            </a:r>
            <a:endParaRPr/>
          </a:p>
          <a:p>
            <a:pPr indent="-274320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Horario atención a los padres y madres: lunes 1</a:t>
            </a:r>
            <a:r>
              <a:rPr lang="en-US"/>
              <a:t>7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:</a:t>
            </a:r>
            <a:r>
              <a:rPr lang="en-US"/>
              <a:t>45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-1</a:t>
            </a:r>
            <a:r>
              <a:rPr lang="en-US"/>
              <a:t>8:45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.</a:t>
            </a:r>
            <a:endParaRPr/>
          </a:p>
        </p:txBody>
      </p:sp>
      <p:sp>
        <p:nvSpPr>
          <p:cNvPr id="109" name="Google Shape;109;p2"/>
          <p:cNvSpPr/>
          <p:nvPr/>
        </p:nvSpPr>
        <p:spPr>
          <a:xfrm>
            <a:off x="4381805" y="3557627"/>
            <a:ext cx="412125" cy="231821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25400">
            <a:solidFill>
              <a:srgbClr val="B96228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45700" spcFirstLastPara="1" rIns="45700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Century Schoolbook"/>
              <a:buNone/>
            </a:pPr>
            <a:r>
              <a:t/>
            </a:r>
            <a:endParaRPr b="0" i="0" sz="1800" u="none" cap="none" strike="noStrike">
              <a:solidFill>
                <a:srgbClr val="FFFFFF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sp>
        <p:nvSpPr>
          <p:cNvPr id="110" name="Google Shape;110;p2"/>
          <p:cNvSpPr txBox="1"/>
          <p:nvPr/>
        </p:nvSpPr>
        <p:spPr>
          <a:xfrm>
            <a:off x="4748209" y="3465253"/>
            <a:ext cx="65361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Century Schoolbook"/>
              <a:buNone/>
            </a:pPr>
            <a:r>
              <a:rPr b="0" i="0" lang="en-US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El centro </a:t>
            </a:r>
            <a:r>
              <a:rPr b="0" i="0" lang="en-US" sz="18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🡪 </a:t>
            </a:r>
            <a:r>
              <a:rPr b="0" i="0" lang="en-US" sz="18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Profesorado </a:t>
            </a:r>
            <a:r>
              <a:rPr b="0" i="0" lang="en-US" sz="1800" u="none" cap="none" strike="noStrike">
                <a:solidFill>
                  <a:srgbClr val="000000"/>
                </a:solidFill>
                <a:latin typeface="Noto Sans Symbols"/>
                <a:ea typeface="Noto Sans Symbols"/>
                <a:cs typeface="Noto Sans Symbols"/>
                <a:sym typeface="Noto Sans Symbols"/>
              </a:rPr>
              <a:t>🡪 </a:t>
            </a:r>
            <a:r>
              <a:rPr lang="en-US" sz="2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Alejandro</a:t>
            </a:r>
            <a:r>
              <a:rPr lang="en-US" sz="24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</a:t>
            </a:r>
            <a:r>
              <a:rPr lang="en-US" sz="2000">
                <a:solidFill>
                  <a:schemeClr val="dk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Alcaraz Martínez</a:t>
            </a:r>
            <a:endParaRPr b="0" i="0" sz="1800" u="none" cap="none" strike="noStrike">
              <a:solidFill>
                <a:srgbClr val="00000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</p:txBody>
      </p:sp>
      <p:pic>
        <p:nvPicPr>
          <p:cNvPr descr="Imagen 6" id="111" name="Google Shape;111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865047" y="764579"/>
            <a:ext cx="2465009" cy="95861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2D5"/>
        </a:solidFill>
      </p:bgPr>
    </p:bg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3"/>
          <p:cNvSpPr txBox="1"/>
          <p:nvPr>
            <p:ph type="title"/>
          </p:nvPr>
        </p:nvSpPr>
        <p:spPr>
          <a:xfrm>
            <a:off x="609600" y="274638"/>
            <a:ext cx="99568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B687"/>
              </a:buClr>
              <a:buSzPts val="3000"/>
              <a:buFont typeface="Century Schoolbook"/>
              <a:buNone/>
            </a:pPr>
            <a:r>
              <a:rPr b="1" lang="en-US">
                <a:solidFill>
                  <a:srgbClr val="FEB687"/>
                </a:solidFill>
              </a:rPr>
              <a:t>Profesores:</a:t>
            </a:r>
            <a:endParaRPr/>
          </a:p>
        </p:txBody>
      </p:sp>
      <p:sp>
        <p:nvSpPr>
          <p:cNvPr id="117" name="Google Shape;117;p3"/>
          <p:cNvSpPr txBox="1"/>
          <p:nvPr>
            <p:ph idx="1" type="body"/>
          </p:nvPr>
        </p:nvSpPr>
        <p:spPr>
          <a:xfrm>
            <a:off x="700208" y="2063395"/>
            <a:ext cx="10394709" cy="387376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167640" lvl="0" marL="27432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680"/>
              <a:buFont typeface="Century Schoolbook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274320" lvl="0" marL="27432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○"/>
            </a:pPr>
            <a:r>
              <a:rPr b="1" lang="en-US">
                <a:solidFill>
                  <a:schemeClr val="accent3"/>
                </a:solidFill>
              </a:rPr>
              <a:t>Lengua, matemáticas, religión y educación física, Arts and crafts, Transversal: </a:t>
            </a:r>
            <a:r>
              <a:rPr lang="en-US">
                <a:solidFill>
                  <a:srgbClr val="000000"/>
                </a:solidFill>
              </a:rPr>
              <a:t>A</a:t>
            </a:r>
            <a:r>
              <a:rPr lang="en-US"/>
              <a:t>lex</a:t>
            </a:r>
            <a:endParaRPr/>
          </a:p>
          <a:p>
            <a:pPr indent="-274320" lvl="0" marL="27432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○"/>
            </a:pPr>
            <a:r>
              <a:rPr b="1" lang="en-US">
                <a:solidFill>
                  <a:srgbClr val="C00000"/>
                </a:solidFill>
              </a:rPr>
              <a:t>Science</a:t>
            </a:r>
            <a:r>
              <a:rPr b="1" lang="en-US">
                <a:solidFill>
                  <a:srgbClr val="C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: </a:t>
            </a:r>
            <a:r>
              <a:rPr lang="en-US"/>
              <a:t>Javier</a:t>
            </a:r>
            <a:r>
              <a:rPr lang="en-US">
                <a:solidFill>
                  <a:srgbClr val="000000"/>
                </a:solidFill>
              </a:rPr>
              <a:t>.</a:t>
            </a:r>
            <a:endParaRPr/>
          </a:p>
          <a:p>
            <a:pPr indent="-274320" lvl="0" marL="27432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○"/>
            </a:pPr>
            <a:r>
              <a:rPr b="1" lang="en-US">
                <a:solidFill>
                  <a:schemeClr val="accent3"/>
                </a:solidFill>
              </a:rPr>
              <a:t>English</a:t>
            </a:r>
            <a:r>
              <a:rPr b="1" lang="en-US">
                <a:solidFill>
                  <a:srgbClr val="FEB687"/>
                </a:solidFill>
              </a:rPr>
              <a:t> </a:t>
            </a:r>
            <a:r>
              <a:rPr b="1" lang="en-US">
                <a:solidFill>
                  <a:srgbClr val="000000"/>
                </a:solidFill>
              </a:rPr>
              <a:t>:</a:t>
            </a:r>
            <a:r>
              <a:rPr lang="en-US">
                <a:solidFill>
                  <a:srgbClr val="000000"/>
                </a:solidFill>
              </a:rPr>
              <a:t>  </a:t>
            </a:r>
            <a:r>
              <a:rPr lang="en-US"/>
              <a:t>Matilde</a:t>
            </a:r>
            <a:r>
              <a:rPr lang="en-US">
                <a:solidFill>
                  <a:srgbClr val="000000"/>
                </a:solidFill>
              </a:rPr>
              <a:t>.</a:t>
            </a:r>
            <a:endParaRPr/>
          </a:p>
          <a:p>
            <a:pPr indent="-274320" lvl="0" marL="27432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○"/>
            </a:pPr>
            <a:r>
              <a:rPr b="1" lang="en-US">
                <a:solidFill>
                  <a:schemeClr val="accent3"/>
                </a:solidFill>
              </a:rPr>
              <a:t>Francés</a:t>
            </a:r>
            <a:r>
              <a:rPr lang="en-US">
                <a:solidFill>
                  <a:srgbClr val="000000"/>
                </a:solidFill>
              </a:rPr>
              <a:t>:  </a:t>
            </a:r>
            <a:r>
              <a:rPr lang="en-US"/>
              <a:t>Carmen Belén</a:t>
            </a:r>
            <a:r>
              <a:rPr lang="en-US">
                <a:solidFill>
                  <a:srgbClr val="000000"/>
                </a:solidFill>
              </a:rPr>
              <a:t>. (</a:t>
            </a:r>
            <a:r>
              <a:rPr lang="en-US"/>
              <a:t>C</a:t>
            </a:r>
            <a:r>
              <a:rPr lang="en-US">
                <a:solidFill>
                  <a:srgbClr val="000000"/>
                </a:solidFill>
              </a:rPr>
              <a:t>ertificado b1- b</a:t>
            </a:r>
            <a:r>
              <a:rPr lang="en-US"/>
              <a:t>2)</a:t>
            </a:r>
            <a:endParaRPr/>
          </a:p>
          <a:p>
            <a:pPr indent="-274320" lvl="0" marL="27432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○"/>
            </a:pPr>
            <a:r>
              <a:rPr b="1" lang="en-US">
                <a:solidFill>
                  <a:schemeClr val="accent3"/>
                </a:solidFill>
              </a:rPr>
              <a:t>No religión</a:t>
            </a:r>
            <a:r>
              <a:rPr lang="en-US">
                <a:solidFill>
                  <a:srgbClr val="000000"/>
                </a:solidFill>
              </a:rPr>
              <a:t>: </a:t>
            </a:r>
            <a:r>
              <a:rPr lang="en-US"/>
              <a:t>Rosana</a:t>
            </a:r>
            <a:endParaRPr/>
          </a:p>
          <a:p>
            <a:pPr indent="-247650" lvl="0" marL="27432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60"/>
              <a:buChar char="○"/>
            </a:pPr>
            <a:r>
              <a:rPr b="1" lang="en-US">
                <a:solidFill>
                  <a:schemeClr val="accent3"/>
                </a:solidFill>
              </a:rPr>
              <a:t>Música</a:t>
            </a:r>
            <a:r>
              <a:rPr lang="en-US"/>
              <a:t>: Mariana</a:t>
            </a:r>
            <a:endParaRPr/>
          </a:p>
        </p:txBody>
      </p:sp>
      <p:pic>
        <p:nvPicPr>
          <p:cNvPr descr="Imagen 3" id="118" name="Google Shape;11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708293" y="869080"/>
            <a:ext cx="2465009" cy="9586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BF0FF"/>
        </a:solidFill>
      </p:bgPr>
    </p:bg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"/>
          <p:cNvSpPr txBox="1"/>
          <p:nvPr>
            <p:ph type="title"/>
          </p:nvPr>
        </p:nvSpPr>
        <p:spPr>
          <a:xfrm>
            <a:off x="609600" y="274638"/>
            <a:ext cx="99568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B687"/>
              </a:buClr>
              <a:buSzPts val="3000"/>
              <a:buFont typeface="Century Schoolbook"/>
              <a:buNone/>
            </a:pPr>
            <a:r>
              <a:rPr b="1" lang="en-US">
                <a:solidFill>
                  <a:srgbClr val="FEB687"/>
                </a:solidFill>
              </a:rPr>
              <a:t>horarios</a:t>
            </a:r>
            <a:endParaRPr/>
          </a:p>
        </p:txBody>
      </p:sp>
      <p:sp>
        <p:nvSpPr>
          <p:cNvPr id="124" name="Google Shape;124;p4"/>
          <p:cNvSpPr txBox="1"/>
          <p:nvPr>
            <p:ph idx="1" type="body"/>
          </p:nvPr>
        </p:nvSpPr>
        <p:spPr>
          <a:xfrm>
            <a:off x="609600" y="1600199"/>
            <a:ext cx="9956800" cy="48737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274320" lvl="0" marL="27432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80"/>
              <a:buFont typeface="Century Schoolbook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Educación primaria:</a:t>
            </a:r>
            <a:r>
              <a:rPr b="1" lang="en-US"/>
              <a:t> Inicio 13 septiembre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.</a:t>
            </a:r>
            <a:endParaRPr/>
          </a:p>
          <a:p>
            <a:pPr indent="-274320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   - Horario entrada: </a:t>
            </a:r>
            <a:r>
              <a:rPr b="1" lang="en-US"/>
              <a:t>08:50h. </a:t>
            </a:r>
            <a:r>
              <a:rPr lang="en-US"/>
              <a:t>Máxima puntualidad.</a:t>
            </a:r>
            <a:endParaRPr/>
          </a:p>
          <a:p>
            <a:pPr indent="-274320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   - Horario salida: </a:t>
            </a:r>
            <a:r>
              <a:rPr b="1" i="0" lang="en-US" sz="2400" u="none" cap="none" strike="noStrike">
                <a:solidFill>
                  <a:srgbClr val="000000"/>
                </a:solidFill>
              </a:rPr>
              <a:t>1</a:t>
            </a:r>
            <a:r>
              <a:rPr b="1" lang="en-US"/>
              <a:t>3:00</a:t>
            </a:r>
            <a:r>
              <a:rPr b="1" i="0" lang="en-US" sz="2400" u="none" cap="none" strike="noStrike">
                <a:solidFill>
                  <a:srgbClr val="000000"/>
                </a:solidFill>
              </a:rPr>
              <a:t>h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(septiembre y junio). </a:t>
            </a:r>
            <a:r>
              <a:rPr b="1" i="0" lang="en-US" sz="2400" u="none" cap="none" strike="noStrike">
                <a:solidFill>
                  <a:srgbClr val="000000"/>
                </a:solidFill>
              </a:rPr>
              <a:t>1</a:t>
            </a:r>
            <a:r>
              <a:rPr b="1" lang="en-US"/>
              <a:t>4</a:t>
            </a:r>
            <a:r>
              <a:rPr b="1" i="0" lang="en-US" sz="2400" u="none" cap="none" strike="noStrike">
                <a:solidFill>
                  <a:srgbClr val="000000"/>
                </a:solidFill>
              </a:rPr>
              <a:t>:</a:t>
            </a:r>
            <a:r>
              <a:rPr b="1" lang="en-US"/>
              <a:t>00</a:t>
            </a:r>
            <a:r>
              <a:rPr b="1" i="0" lang="en-US" sz="2400" u="none" cap="none" strike="noStrike">
                <a:solidFill>
                  <a:srgbClr val="000000"/>
                </a:solidFill>
              </a:rPr>
              <a:t>h 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(de octubre a mayo)</a:t>
            </a:r>
            <a:endParaRPr/>
          </a:p>
          <a:p>
            <a:pPr indent="-274320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   - Puerta de entrada y salida: </a:t>
            </a:r>
            <a:r>
              <a:rPr b="1" lang="en-US"/>
              <a:t>puerta principal.</a:t>
            </a:r>
            <a:endParaRPr/>
          </a:p>
          <a:p>
            <a:pPr indent="-274320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274320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Importante: se ruega </a:t>
            </a:r>
            <a:r>
              <a:rPr b="1" lang="en-US"/>
              <a:t>máxima puntualidad. 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7FADB"/>
        </a:solidFill>
      </p:bgPr>
    </p:bg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"/>
          <p:cNvSpPr txBox="1"/>
          <p:nvPr>
            <p:ph type="title"/>
          </p:nvPr>
        </p:nvSpPr>
        <p:spPr>
          <a:xfrm>
            <a:off x="609600" y="274638"/>
            <a:ext cx="99568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B687"/>
              </a:buClr>
              <a:buSzPts val="3000"/>
              <a:buFont typeface="Century Schoolbook"/>
              <a:buNone/>
            </a:pPr>
            <a:r>
              <a:rPr b="1" lang="en-US">
                <a:solidFill>
                  <a:srgbClr val="FEB687"/>
                </a:solidFill>
              </a:rPr>
              <a:t>Servicios del centro:</a:t>
            </a:r>
            <a:endParaRPr/>
          </a:p>
        </p:txBody>
      </p:sp>
      <p:sp>
        <p:nvSpPr>
          <p:cNvPr id="130" name="Google Shape;130;p5"/>
          <p:cNvSpPr txBox="1"/>
          <p:nvPr>
            <p:ph idx="1" type="body"/>
          </p:nvPr>
        </p:nvSpPr>
        <p:spPr>
          <a:xfrm>
            <a:off x="724620" y="1711233"/>
            <a:ext cx="10394709" cy="43238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 lnSpcReduction="10000"/>
          </a:bodyPr>
          <a:lstStyle/>
          <a:p>
            <a:pPr indent="-271575" lvl="0" marL="271575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525"/>
              <a:buFont typeface="Century Schoolbook"/>
              <a:buChar char="○"/>
            </a:pPr>
            <a:r>
              <a:rPr b="1" lang="en-US"/>
              <a:t>Todos los servicios del colegio se contratarán por medio de los diferentes formularios subidos a la página web del centro.</a:t>
            </a:r>
            <a:endParaRPr b="1"/>
          </a:p>
          <a:p>
            <a:pPr indent="0" lvl="0" marL="457200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None/>
            </a:pPr>
            <a:r>
              <a:rPr b="0" lang="en-US"/>
              <a:t>En esa misma inscripción aparece el número de cuenta para hacer la transferencia. </a:t>
            </a:r>
            <a:endParaRPr/>
          </a:p>
          <a:p>
            <a:pPr indent="-327163" lvl="0" marL="271576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Century Schoolbook"/>
              <a:buChar char="○"/>
            </a:pPr>
            <a:r>
              <a:rPr b="1" lang="en-US"/>
              <a:t>Autobús: </a:t>
            </a:r>
            <a:r>
              <a:rPr b="0" lang="en-US"/>
              <a:t>asiento permanente</a:t>
            </a:r>
            <a:r>
              <a:rPr lang="en-US"/>
              <a:t>.</a:t>
            </a:r>
            <a:endParaRPr/>
          </a:p>
          <a:p>
            <a:pPr indent="-327163" lvl="0" marL="271575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Century Schoolbook"/>
              <a:buChar char="○"/>
            </a:pPr>
            <a:r>
              <a:rPr b="1" lang="en-US"/>
              <a:t>Comedor: </a:t>
            </a:r>
            <a:endParaRPr b="1"/>
          </a:p>
          <a:p>
            <a:pPr indent="-327163" lvl="0" marL="271576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Century Schoolbook"/>
              <a:buChar char="○"/>
            </a:pPr>
            <a:r>
              <a:rPr lang="en-US" u="sng"/>
              <a:t>S</a:t>
            </a:r>
            <a:r>
              <a:rPr b="0" lang="en-US" u="sng"/>
              <a:t>eptiembre y </a:t>
            </a:r>
            <a:r>
              <a:rPr lang="en-US" u="sng"/>
              <a:t>J</a:t>
            </a:r>
            <a:r>
              <a:rPr b="0" lang="en-US" u="sng"/>
              <a:t>unio- 13:00 a 15:00h. Recogida 14:</a:t>
            </a:r>
            <a:r>
              <a:rPr lang="en-US" u="sng"/>
              <a:t>15</a:t>
            </a:r>
            <a:r>
              <a:rPr b="0" lang="en-US" u="sng"/>
              <a:t> a 15:00h</a:t>
            </a:r>
            <a:r>
              <a:rPr b="0" lang="en-US"/>
              <a:t>.  </a:t>
            </a:r>
            <a:endParaRPr/>
          </a:p>
          <a:p>
            <a:pPr indent="-271575" lvl="0" marL="271575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2178"/>
              <a:buFont typeface="Noto Sans Symbols"/>
              <a:buNone/>
            </a:pPr>
            <a:r>
              <a:rPr lang="en-US"/>
              <a:t>   Mayo a Octubre- 14:00 a 16:00h. Recogida 15:15 a 16:00h.</a:t>
            </a:r>
            <a:endParaRPr/>
          </a:p>
          <a:p>
            <a:pPr indent="-327163" lvl="0" marL="271576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Century Schoolbook"/>
              <a:buChar char="○"/>
            </a:pPr>
            <a:r>
              <a:rPr b="1" lang="en-US"/>
              <a:t>Aula matinal:</a:t>
            </a:r>
            <a:r>
              <a:rPr b="0" lang="en-US"/>
              <a:t> 07:30-09:</a:t>
            </a:r>
            <a:r>
              <a:rPr lang="en-US"/>
              <a:t>00</a:t>
            </a:r>
            <a:r>
              <a:rPr b="0" lang="en-US"/>
              <a:t>h.    </a:t>
            </a:r>
            <a:endParaRPr/>
          </a:p>
          <a:p>
            <a:pPr indent="-327163" lvl="0" marL="271576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Century Schoolbook"/>
              <a:buChar char="○"/>
            </a:pPr>
            <a:r>
              <a:rPr b="1" lang="en-US"/>
              <a:t>Actividades deportivas complementarias</a:t>
            </a:r>
            <a:r>
              <a:rPr b="0" lang="en-US"/>
              <a:t>: </a:t>
            </a:r>
            <a:r>
              <a:rPr lang="en-US"/>
              <a:t>E</a:t>
            </a:r>
            <a:r>
              <a:rPr b="0" lang="en-US"/>
              <a:t>ste año</a:t>
            </a:r>
            <a:r>
              <a:rPr lang="en-US"/>
              <a:t> </a:t>
            </a:r>
            <a:r>
              <a:rPr b="0" lang="en-US"/>
              <a:t>se realizarán</a:t>
            </a:r>
            <a:r>
              <a:rPr lang="en-US"/>
              <a:t>: Trampolin-Rugby-Tenis</a:t>
            </a:r>
            <a:r>
              <a:rPr b="0" lang="en-US"/>
              <a:t>.</a:t>
            </a:r>
            <a:endParaRPr/>
          </a:p>
          <a:p>
            <a:pPr indent="-327163" lvl="0" marL="271576" rtl="0" algn="l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SzPts val="2400"/>
              <a:buFont typeface="Century Schoolbook"/>
              <a:buChar char="○"/>
            </a:pPr>
            <a:r>
              <a:rPr b="1" lang="en-US"/>
              <a:t>Actividades extraescolares</a:t>
            </a:r>
            <a:r>
              <a:rPr b="0" lang="en-US"/>
              <a:t>: </a:t>
            </a:r>
            <a:r>
              <a:rPr lang="en-US"/>
              <a:t>Rellenar formulario fecha </a:t>
            </a:r>
            <a:r>
              <a:rPr lang="en-US"/>
              <a:t>límite</a:t>
            </a:r>
            <a:r>
              <a:rPr lang="en-US"/>
              <a:t> 15 Septiembre 2023.</a:t>
            </a:r>
            <a:endParaRPr/>
          </a:p>
        </p:txBody>
      </p:sp>
      <p:pic>
        <p:nvPicPr>
          <p:cNvPr descr="Imagen 3" id="131" name="Google Shape;13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81158" y="274643"/>
            <a:ext cx="2465010" cy="9586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ECD4"/>
        </a:solidFill>
      </p:bgPr>
    </p:bg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6"/>
          <p:cNvSpPr txBox="1"/>
          <p:nvPr>
            <p:ph type="title"/>
          </p:nvPr>
        </p:nvSpPr>
        <p:spPr>
          <a:xfrm>
            <a:off x="609600" y="274638"/>
            <a:ext cx="99568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B687"/>
              </a:buClr>
              <a:buSzPts val="3000"/>
              <a:buFont typeface="Century Schoolbook"/>
              <a:buNone/>
            </a:pPr>
            <a:r>
              <a:rPr b="1" lang="en-US">
                <a:solidFill>
                  <a:srgbClr val="FEB687"/>
                </a:solidFill>
              </a:rPr>
              <a:t>OTROS SERVICIOS</a:t>
            </a:r>
            <a:endParaRPr/>
          </a:p>
        </p:txBody>
      </p:sp>
      <p:sp>
        <p:nvSpPr>
          <p:cNvPr id="137" name="Google Shape;137;p6"/>
          <p:cNvSpPr txBox="1"/>
          <p:nvPr>
            <p:ph idx="1" type="body"/>
          </p:nvPr>
        </p:nvSpPr>
        <p:spPr>
          <a:xfrm>
            <a:off x="609600" y="1600200"/>
            <a:ext cx="10379700" cy="4873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274320" lvl="0" marL="27432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540"/>
              <a:buFont typeface="Century Schoolbook"/>
              <a:buChar char="○"/>
            </a:pPr>
            <a:r>
              <a:rPr lang="en-US" sz="2200"/>
              <a:t> </a:t>
            </a:r>
            <a:r>
              <a:rPr b="1" lang="en-US"/>
              <a:t>Programa Snappet:</a:t>
            </a:r>
            <a:endParaRPr b="1"/>
          </a:p>
          <a:p>
            <a:pPr indent="0" lvl="0" marL="27432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  <a:p>
            <a:pPr indent="-274320" lvl="0" marL="27432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200"/>
              <a:buFont typeface="Noto Sans Symbols"/>
              <a:buNone/>
            </a:pPr>
            <a:r>
              <a:rPr lang="en-US" sz="2200"/>
              <a:t>      -Primer pago: 30€ Noviembre.</a:t>
            </a:r>
            <a:endParaRPr sz="2200"/>
          </a:p>
          <a:p>
            <a:pPr indent="45720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200"/>
              <a:buFont typeface="Noto Sans Symbols"/>
              <a:buNone/>
            </a:pPr>
            <a:r>
              <a:rPr lang="en-US" sz="2200"/>
              <a:t>- Segundo pago: 30€ Febrero.</a:t>
            </a:r>
            <a:endParaRPr sz="2200"/>
          </a:p>
          <a:p>
            <a:pPr indent="45720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200"/>
              <a:buFont typeface="Noto Sans Symbols"/>
              <a:buNone/>
            </a:pPr>
            <a:r>
              <a:t/>
            </a:r>
            <a:endParaRPr sz="2200"/>
          </a:p>
          <a:p>
            <a:pPr indent="-274320" lvl="0" marL="27432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540"/>
              <a:buFont typeface="Century Schoolbook"/>
              <a:buChar char="○"/>
            </a:pPr>
            <a:r>
              <a:rPr b="1" lang="en-US" sz="2200"/>
              <a:t> Material:</a:t>
            </a:r>
            <a:endParaRPr b="1" sz="2200"/>
          </a:p>
          <a:p>
            <a:pPr indent="0" lvl="0" marL="27432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t/>
            </a:r>
            <a:endParaRPr b="1" sz="2200"/>
          </a:p>
          <a:p>
            <a:pPr indent="-274320" lvl="0" marL="27432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200"/>
              <a:buFont typeface="Noto Sans Symbols"/>
              <a:buNone/>
            </a:pPr>
            <a:r>
              <a:rPr lang="en-US" sz="2200"/>
              <a:t>      - 40€  (Fotocopias, papel higienico, cartulinas, materiales proyectos, etc…)</a:t>
            </a:r>
            <a:endParaRPr/>
          </a:p>
          <a:p>
            <a:pPr indent="-274320" lvl="0" marL="27432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200"/>
              <a:buFont typeface="Noto Sans Symbols"/>
              <a:buNone/>
            </a:pPr>
            <a:r>
              <a:rPr lang="en-US" sz="2200"/>
              <a:t>      - Fecha límite: 15 octubre</a:t>
            </a:r>
            <a:endParaRPr/>
          </a:p>
          <a:p>
            <a:pPr indent="-274320" lvl="0" marL="27432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200"/>
              <a:buFont typeface="Noto Sans Symbols"/>
              <a:buNone/>
            </a:pPr>
            <a:r>
              <a:rPr lang="en-US" sz="2200"/>
              <a:t>      - Entrega en sobre cerrado con nombre y apellidos.</a:t>
            </a:r>
            <a:endParaRPr sz="2200"/>
          </a:p>
          <a:p>
            <a:pPr indent="-274320" lvl="0" marL="27432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200"/>
              <a:buFont typeface="Noto Sans Symbols"/>
              <a:buNone/>
            </a:pPr>
            <a:r>
              <a:t/>
            </a:r>
            <a:endParaRPr sz="2200"/>
          </a:p>
          <a:p>
            <a:pPr indent="-274320" lvl="0" marL="27432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2200"/>
              <a:buFont typeface="Noto Sans Symbols"/>
              <a:buNone/>
            </a:pPr>
            <a:r>
              <a:rPr lang="en-US" sz="2200"/>
              <a:t>     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7"/>
          <p:cNvSpPr txBox="1"/>
          <p:nvPr>
            <p:ph type="title"/>
          </p:nvPr>
        </p:nvSpPr>
        <p:spPr>
          <a:xfrm>
            <a:off x="609600" y="274638"/>
            <a:ext cx="99568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B687"/>
              </a:buClr>
              <a:buSzPts val="3000"/>
              <a:buFont typeface="Century Schoolbook"/>
              <a:buNone/>
            </a:pPr>
            <a:r>
              <a:rPr lang="en-US">
                <a:solidFill>
                  <a:srgbClr val="FEB687"/>
                </a:solidFill>
              </a:rPr>
              <a:t>AMPA</a:t>
            </a:r>
            <a:endParaRPr/>
          </a:p>
        </p:txBody>
      </p:sp>
      <p:sp>
        <p:nvSpPr>
          <p:cNvPr id="143" name="Google Shape;143;p7"/>
          <p:cNvSpPr txBox="1"/>
          <p:nvPr>
            <p:ph idx="1" type="body"/>
          </p:nvPr>
        </p:nvSpPr>
        <p:spPr>
          <a:xfrm>
            <a:off x="609600" y="1600199"/>
            <a:ext cx="9956800" cy="48737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274320" lvl="0" marL="27432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80"/>
              <a:buFont typeface="Century Schoolbook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Inscripción </a:t>
            </a:r>
            <a:r>
              <a:rPr b="1" lang="en-US"/>
              <a:t>AMPA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: se publicará información en días próximos en relación al modo de cumplimentar el formulario así como la forma de pago.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274320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80"/>
              <a:buFont typeface="Century Schoolbook"/>
              <a:buChar char="○"/>
            </a:pP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</a:t>
            </a:r>
            <a:r>
              <a:rPr b="1" lang="en-US"/>
              <a:t>Nativo</a:t>
            </a:r>
            <a:endParaRPr b="1"/>
          </a:p>
          <a:p>
            <a:pPr indent="-274320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     - 30€ anuales (Socios AMPA) 40€ (No Socios)</a:t>
            </a:r>
            <a:endParaRPr/>
          </a:p>
          <a:p>
            <a:pPr indent="-274320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     - </a:t>
            </a:r>
            <a:r>
              <a:rPr b="0" i="0" lang="en-US" sz="2400" u="none" cap="none" strike="noStrike">
                <a:solidFill>
                  <a:schemeClr val="accent1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Fecha límite: 15 octubre</a:t>
            </a:r>
            <a:endParaRPr>
              <a:solidFill>
                <a:schemeClr val="accent1"/>
              </a:solidFill>
            </a:endParaRPr>
          </a:p>
          <a:p>
            <a:pPr indent="-274320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Noto Sans Symbols"/>
              <a:buNone/>
            </a:pP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  </a:t>
            </a:r>
            <a:r>
              <a:rPr lang="en-US"/>
              <a:t>Recordad escribir en el c</a:t>
            </a: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oncepto: Nombre y apellidos del alumno, nivel que cursa + nativo.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BF0FF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8"/>
          <p:cNvSpPr txBox="1"/>
          <p:nvPr>
            <p:ph type="title"/>
          </p:nvPr>
        </p:nvSpPr>
        <p:spPr>
          <a:xfrm>
            <a:off x="609600" y="274638"/>
            <a:ext cx="9956800" cy="114300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B687"/>
              </a:buClr>
              <a:buSzPts val="3000"/>
              <a:buFont typeface="Century Schoolbook"/>
              <a:buNone/>
            </a:pPr>
            <a:r>
              <a:rPr b="1" lang="en-US">
                <a:solidFill>
                  <a:srgbClr val="FEB687"/>
                </a:solidFill>
              </a:rPr>
              <a:t>Comprobar datos</a:t>
            </a:r>
            <a:endParaRPr/>
          </a:p>
        </p:txBody>
      </p:sp>
      <p:sp>
        <p:nvSpPr>
          <p:cNvPr id="149" name="Google Shape;149;p8"/>
          <p:cNvSpPr txBox="1"/>
          <p:nvPr>
            <p:ph idx="1" type="body"/>
          </p:nvPr>
        </p:nvSpPr>
        <p:spPr>
          <a:xfrm>
            <a:off x="685799" y="2411124"/>
            <a:ext cx="10394709" cy="42214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/>
          </a:bodyPr>
          <a:lstStyle/>
          <a:p>
            <a:pPr indent="-274320" lvl="0" marL="27432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8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 Direcciones y teléfono. Enviar correo electrónico con los datos, todos aquellos que hayáis cambiado o de teléfono o de domicilio. </a:t>
            </a:r>
            <a:endParaRPr/>
          </a:p>
          <a:p>
            <a:pPr indent="-274320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680"/>
              <a:buFont typeface="Arial"/>
              <a:buChar char="•"/>
            </a:pPr>
            <a:r>
              <a:rPr b="0" i="0" lang="en-US" sz="2400" u="none" cap="none" strike="noStrike">
                <a:solidFill>
                  <a:srgbClr val="000000"/>
                </a:solidFill>
                <a:latin typeface="Century Schoolbook"/>
                <a:ea typeface="Century Schoolbook"/>
                <a:cs typeface="Century Schoolbook"/>
                <a:sym typeface="Century Schoolbook"/>
              </a:rPr>
              <a:t>Enfermedades y alergias. ( Aquellos que deseen complementar las que se entregaron el año pasado.)</a:t>
            </a:r>
            <a:endParaRPr b="0" i="0" sz="2400" u="none" cap="none" strike="noStrike">
              <a:solidFill>
                <a:srgbClr val="000000"/>
              </a:solidFill>
              <a:latin typeface="Century Schoolbook"/>
              <a:ea typeface="Century Schoolbook"/>
              <a:cs typeface="Century Schoolbook"/>
              <a:sym typeface="Century Schoolbook"/>
            </a:endParaRPr>
          </a:p>
          <a:p>
            <a:pPr indent="-247650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60"/>
              <a:buChar char="•"/>
            </a:pPr>
            <a:r>
              <a:rPr lang="en-US"/>
              <a:t>Autorización</a:t>
            </a:r>
            <a:r>
              <a:rPr lang="en-US"/>
              <a:t> </a:t>
            </a:r>
            <a:r>
              <a:rPr lang="en-US"/>
              <a:t>imágenes</a:t>
            </a:r>
            <a:r>
              <a:rPr lang="en-US"/>
              <a:t>.</a:t>
            </a:r>
            <a:endParaRPr/>
          </a:p>
          <a:p>
            <a:pPr indent="-247650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60"/>
              <a:buChar char="•"/>
            </a:pPr>
            <a:r>
              <a:rPr lang="en-US"/>
              <a:t>Autorización religión.</a:t>
            </a:r>
            <a:endParaRPr/>
          </a:p>
          <a:p>
            <a:pPr indent="-247650" lvl="0" marL="274320" rtl="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260"/>
              <a:buChar char="•"/>
            </a:pPr>
            <a:r>
              <a:rPr lang="en-US"/>
              <a:t>Seguro: 20€ en mano. fecha </a:t>
            </a:r>
            <a:r>
              <a:rPr lang="en-US"/>
              <a:t>límite</a:t>
            </a:r>
            <a:r>
              <a:rPr lang="en-US"/>
              <a:t> 25 Septiembre.</a:t>
            </a:r>
            <a:endParaRPr/>
          </a:p>
        </p:txBody>
      </p:sp>
      <p:pic>
        <p:nvPicPr>
          <p:cNvPr descr="Imagen 3" id="150" name="Google Shape;150;p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097795" y="668538"/>
            <a:ext cx="2465009" cy="9586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1"/>
          <p:cNvSpPr txBox="1"/>
          <p:nvPr>
            <p:ph type="title"/>
          </p:nvPr>
        </p:nvSpPr>
        <p:spPr>
          <a:xfrm>
            <a:off x="591175" y="306770"/>
            <a:ext cx="9956700" cy="6315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EB687"/>
              </a:buClr>
              <a:buSzPts val="3000"/>
              <a:buFont typeface="Century Schoolbook"/>
              <a:buNone/>
            </a:pPr>
            <a:r>
              <a:rPr b="1" lang="en-US">
                <a:solidFill>
                  <a:srgbClr val="FEB687"/>
                </a:solidFill>
              </a:rPr>
              <a:t>Pautas tutoriales:</a:t>
            </a:r>
            <a:endParaRPr/>
          </a:p>
        </p:txBody>
      </p:sp>
      <p:sp>
        <p:nvSpPr>
          <p:cNvPr id="156" name="Google Shape;156;p11"/>
          <p:cNvSpPr txBox="1"/>
          <p:nvPr>
            <p:ph idx="1" type="body"/>
          </p:nvPr>
        </p:nvSpPr>
        <p:spPr>
          <a:xfrm>
            <a:off x="814849" y="1318249"/>
            <a:ext cx="10394700" cy="4221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rmAutofit lnSpcReduction="20000"/>
          </a:bodyPr>
          <a:lstStyle/>
          <a:p>
            <a:pPr indent="-235915" lvl="0" marL="23591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5"/>
              <a:buFont typeface="Century Schoolbook"/>
              <a:buChar char="○"/>
            </a:pPr>
            <a:r>
              <a:rPr lang="en-US" sz="2064"/>
              <a:t> Deberes </a:t>
            </a:r>
            <a:r>
              <a:rPr lang="en-US">
                <a:latin typeface="Noto Sans Symbols"/>
                <a:ea typeface="Noto Sans Symbols"/>
                <a:cs typeface="Noto Sans Symbols"/>
                <a:sym typeface="Noto Sans Symbols"/>
              </a:rPr>
              <a:t>🡪</a:t>
            </a:r>
            <a:r>
              <a:rPr lang="en-US" sz="2064"/>
              <a:t>libreta (todos). </a:t>
            </a:r>
            <a:endParaRPr/>
          </a:p>
          <a:p>
            <a:pPr indent="-235915" lvl="0" marL="23591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45"/>
              <a:buFont typeface="Century Schoolbook"/>
              <a:buChar char="○"/>
            </a:pPr>
            <a:r>
              <a:rPr lang="en-US" sz="2064"/>
              <a:t>Uso del bolígrafo obligatorio.</a:t>
            </a:r>
            <a:endParaRPr/>
          </a:p>
          <a:p>
            <a:pPr indent="-235915" lvl="0" marL="23591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45"/>
              <a:buFont typeface="Century Schoolbook"/>
              <a:buChar char="○"/>
            </a:pPr>
            <a:r>
              <a:rPr lang="en-US" sz="2064"/>
              <a:t>Blog. </a:t>
            </a:r>
            <a:r>
              <a:rPr lang="en-US">
                <a:latin typeface="Noto Sans Symbols"/>
                <a:ea typeface="Noto Sans Symbols"/>
                <a:cs typeface="Noto Sans Symbols"/>
                <a:sym typeface="Noto Sans Symbols"/>
              </a:rPr>
              <a:t>🡪 </a:t>
            </a:r>
            <a:r>
              <a:rPr lang="en-US" sz="2064"/>
              <a:t>información general y relevante que afecta a todos los alumnos del curso. </a:t>
            </a:r>
            <a:endParaRPr/>
          </a:p>
          <a:p>
            <a:pPr indent="-235915" lvl="0" marL="23591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45"/>
              <a:buFont typeface="Century Schoolbook"/>
              <a:buChar char="○"/>
            </a:pPr>
            <a:r>
              <a:rPr lang="en-US" sz="2064"/>
              <a:t>Comunicación familias: a través de EDUCAMOS (Actualizar datos en dirección). </a:t>
            </a:r>
            <a:endParaRPr/>
          </a:p>
          <a:p>
            <a:pPr indent="-235915" lvl="0" marL="23591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45"/>
              <a:buFont typeface="Century Schoolbook"/>
              <a:buChar char="○"/>
            </a:pPr>
            <a:r>
              <a:rPr lang="en-US" sz="2064"/>
              <a:t>Uniforme, Si falta alguna prenda, se deberá comprar del uniforme nuevo (etiquetas con nombre).</a:t>
            </a:r>
            <a:endParaRPr/>
          </a:p>
          <a:p>
            <a:pPr indent="-235915" lvl="0" marL="23591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45"/>
              <a:buFont typeface="Century Schoolbook"/>
              <a:buChar char="○"/>
            </a:pPr>
            <a:r>
              <a:rPr lang="en-US" sz="2064"/>
              <a:t>Faltas de asistencia o salidas del centro con justificante o autorización.</a:t>
            </a:r>
            <a:endParaRPr/>
          </a:p>
          <a:p>
            <a:pPr indent="-235915" lvl="0" marL="23591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45"/>
              <a:buFont typeface="Century Schoolbook"/>
              <a:buChar char="○"/>
            </a:pPr>
            <a:r>
              <a:rPr lang="en-US" sz="2064"/>
              <a:t>Cuadernos A4 (en total 4):</a:t>
            </a:r>
            <a:endParaRPr/>
          </a:p>
          <a:p>
            <a:pPr indent="-235915" lvl="0" marL="23591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45"/>
              <a:buFont typeface="Century Schoolbook"/>
              <a:buChar char="○"/>
            </a:pPr>
            <a:r>
              <a:rPr lang="en-US" sz="2064"/>
              <a:t>1. Matemáticas  2. Lengua  3. Science  4. Inglés/ Francés</a:t>
            </a:r>
            <a:endParaRPr/>
          </a:p>
          <a:p>
            <a:pPr indent="-235915" lvl="0" marL="23591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45"/>
              <a:buFont typeface="Century Schoolbook"/>
              <a:buChar char="○"/>
            </a:pPr>
            <a:r>
              <a:rPr lang="en-US" sz="2064"/>
              <a:t>Cuaderno A5 para Religión o Valores.</a:t>
            </a:r>
            <a:endParaRPr/>
          </a:p>
          <a:p>
            <a:pPr indent="-235915" lvl="0" marL="23591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1445"/>
              <a:buFont typeface="Century Schoolbook"/>
              <a:buChar char="○"/>
            </a:pPr>
            <a:r>
              <a:rPr lang="en-US" sz="2064"/>
              <a:t>En el colegio no puede quedar ningún tipo de material de ninguna clase para la correcta desinfección/limpieza del aula y evitar posibles </a:t>
            </a:r>
            <a:r>
              <a:rPr lang="en-US" sz="2064"/>
              <a:t>pérdidas</a:t>
            </a:r>
            <a:r>
              <a:rPr lang="en-US" sz="2064"/>
              <a:t> y/o confusiones.</a:t>
            </a:r>
            <a:endParaRPr sz="2064"/>
          </a:p>
          <a:p>
            <a:pPr indent="-275234" lvl="0" marL="235915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FF0000"/>
              </a:buClr>
              <a:buSzPts val="2064"/>
              <a:buChar char="○"/>
            </a:pPr>
            <a:r>
              <a:rPr lang="en-US" sz="2064">
                <a:solidFill>
                  <a:srgbClr val="FF0000"/>
                </a:solidFill>
              </a:rPr>
              <a:t>Quedan totalmente prohibidos los cromos en el centro.</a:t>
            </a:r>
            <a:endParaRPr sz="2064">
              <a:solidFill>
                <a:srgbClr val="FF0000"/>
              </a:solidFill>
            </a:endParaRPr>
          </a:p>
        </p:txBody>
      </p:sp>
      <p:pic>
        <p:nvPicPr>
          <p:cNvPr descr="Imagen 3" id="157" name="Google Shape;157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862665" y="306780"/>
            <a:ext cx="2465009" cy="95861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Mirador">
  <a:themeElements>
    <a:clrScheme name="Mirador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irador">
  <a:themeElements>
    <a:clrScheme name="Mirador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