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65" r:id="rId4"/>
    <p:sldId id="258" r:id="rId5"/>
    <p:sldId id="259" r:id="rId6"/>
    <p:sldId id="261" r:id="rId7"/>
    <p:sldId id="266" r:id="rId8"/>
    <p:sldId id="267" r:id="rId9"/>
    <p:sldId id="268" r:id="rId10"/>
    <p:sldId id="264" r:id="rId11"/>
    <p:sldId id="269" r:id="rId12"/>
    <p:sldId id="270" r:id="rId13"/>
    <p:sldId id="263" r:id="rId1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54" autoAdjust="0"/>
    <p:restoredTop sz="94660"/>
  </p:normalViewPr>
  <p:slideViewPr>
    <p:cSldViewPr snapToGrid="0">
      <p:cViewPr varScale="1">
        <p:scale>
          <a:sx n="69" d="100"/>
          <a:sy n="69" d="100"/>
        </p:scale>
        <p:origin x="10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2338C3-B415-1B42-930A-8EFDFF383C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066C825-8BC6-2D4E-A9FF-E2DF8D19E2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A2924BA-0B89-D340-96E3-334ACE05D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73FA-4DDF-4123-AA49-CC85E8A9D645}" type="datetimeFigureOut">
              <a:rPr lang="es-ES" smtClean="0"/>
              <a:t>07/09/2022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07252CF-C1B8-2445-93FD-6C38A1570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302F9E9-1F57-AB43-8033-E8391879E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13D4-339D-4BBE-8828-7A4A3693E4A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7834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1CF67A-B415-E246-AB6D-8C68EFB38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86DB73E-53C8-7E49-A145-9D94C344AF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BE83E31-9071-7549-81FF-CCFEF380DA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73FA-4DDF-4123-AA49-CC85E8A9D645}" type="datetimeFigureOut">
              <a:rPr lang="es-ES" smtClean="0"/>
              <a:t>07/09/2022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5421132-4CE9-F744-B0BC-647C2D8E7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179668B-8BEA-0347-BFCF-116DB38A0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13D4-339D-4BBE-8828-7A4A3693E4A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6324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577EE66-4363-A24F-BC12-03F31C7895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1559770-F439-4248-8E92-A0494FFC1A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CF2D7BB-3292-564F-8D42-21D290432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73FA-4DDF-4123-AA49-CC85E8A9D645}" type="datetimeFigureOut">
              <a:rPr lang="es-ES" smtClean="0"/>
              <a:t>07/09/2022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350F1C9-A678-E942-BA96-B6E3BC4EE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D5DB9CC-BEE4-F947-A488-E7E35A5FB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13D4-339D-4BBE-8828-7A4A3693E4A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37212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2063396"/>
            <a:ext cx="10394707" cy="331118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73FA-4DDF-4123-AA49-CC85E8A9D645}" type="datetimeFigureOut">
              <a:rPr lang="es-ES" smtClean="0"/>
              <a:t>07/09/2022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13D4-339D-4BBE-8828-7A4A3693E4A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013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C4A97B-2A98-124F-808C-3544DDFDC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EFC0E2F-75D5-B246-9F39-1D5419CC77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5EC9E6-70C4-6C42-983B-C3D63E6FE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73FA-4DDF-4123-AA49-CC85E8A9D645}" type="datetimeFigureOut">
              <a:rPr lang="es-ES" smtClean="0"/>
              <a:t>07/09/2022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0BF902D-6981-6942-8E58-42459ADBB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D37A99-98A4-064C-8C14-0593ACA47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13D4-339D-4BBE-8828-7A4A3693E4A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35481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4BAC74-0C4C-A646-8C07-1ADDAA0730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1D500A5-D96F-1747-A621-1EA1BFF63E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49BC938-183E-6741-9BE1-A1E461ABF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73FA-4DDF-4123-AA49-CC85E8A9D645}" type="datetimeFigureOut">
              <a:rPr lang="es-ES" smtClean="0"/>
              <a:t>07/09/2022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47CD347-5F8C-8848-8AE1-BA4628822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CC79880-8B12-1B41-AE14-20BADC419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13D4-339D-4BBE-8828-7A4A3693E4A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8707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34D622-E47A-EB46-A1BC-A57F59D1C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C145605-6EEA-414B-B167-E2C93CAEB5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FBA3A6D-524B-BD4B-BA4D-4EC2FAB7D2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B91FEAE-2E8F-4244-B0D6-74237ABD2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73FA-4DDF-4123-AA49-CC85E8A9D645}" type="datetimeFigureOut">
              <a:rPr lang="es-ES" smtClean="0"/>
              <a:t>07/09/2022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5E5238E-24B3-FF40-A407-7134212A0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FAB9587-9C0C-7149-96C5-B8F88AEDE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13D4-339D-4BBE-8828-7A4A3693E4A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2056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54777C-80FA-534B-BCD5-D8506CA42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B6F2569-273E-084A-9A1D-4D9DE6B7CD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7152E96-4578-654A-BC66-02B154B5CC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9EDB0D5-A12E-9E46-B01D-AF4D4009CA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D0F8050-442E-2F4F-A05B-4617DD34B4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5468801-628E-424D-B5BE-12A18F33E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73FA-4DDF-4123-AA49-CC85E8A9D645}" type="datetimeFigureOut">
              <a:rPr lang="es-ES" smtClean="0"/>
              <a:t>07/09/2022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DA93A46-988A-EC40-8210-1E59A4AB8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E39FC47-9E34-4647-9441-A9A40097C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13D4-339D-4BBE-8828-7A4A3693E4A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44225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1361D9-3B6F-794B-B04B-8D9FC73F0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C312B26-6A55-5346-A131-020DBD025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73FA-4DDF-4123-AA49-CC85E8A9D645}" type="datetimeFigureOut">
              <a:rPr lang="es-ES" smtClean="0"/>
              <a:t>07/09/2022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ADD3D82-4FA6-1443-94CF-6B504FB1D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00B8E27-F885-AC4E-9137-C27103386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13D4-339D-4BBE-8828-7A4A3693E4A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40393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1D72C1A-FF3D-594B-8E24-01867194A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73FA-4DDF-4123-AA49-CC85E8A9D645}" type="datetimeFigureOut">
              <a:rPr lang="es-ES" smtClean="0"/>
              <a:t>07/09/2022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74B0CA7-5D80-E54A-9A0E-775864B9D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EB033AB-8C6A-5E4D-AF64-3FA2A6247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13D4-339D-4BBE-8828-7A4A3693E4A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2364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7ACE1F-B10A-A64D-A90A-8CB624780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DFAAC78-2F67-4F44-8915-B7712B1F3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8CC93E4-9AD5-2B4B-87DA-9AD6E5D680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A171415-7DA3-254C-AF68-87DF17C61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73FA-4DDF-4123-AA49-CC85E8A9D645}" type="datetimeFigureOut">
              <a:rPr lang="es-ES" smtClean="0"/>
              <a:t>07/09/2022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CA21CEA-0EC1-A447-8289-E490DF57F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83F6D50-D2EE-4F4E-9BDB-13E331088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13D4-339D-4BBE-8828-7A4A3693E4A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796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A0D2D2-DAB2-6043-A179-91F6FBC41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52368EA-287D-C243-A704-E8EFE82AF7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03690E7-29B4-414F-9679-AA49A5DD9E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8AD6A20-56A4-4C4B-83C2-BCA3A30B1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73FA-4DDF-4123-AA49-CC85E8A9D645}" type="datetimeFigureOut">
              <a:rPr lang="es-ES" smtClean="0"/>
              <a:t>07/09/2022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B0A9E4E-1DFC-EB45-AB51-331111E73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C6C263B-5052-304F-BF0B-F68843D2A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13D4-339D-4BBE-8828-7A4A3693E4A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7086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FE19702-3C0B-4349-AE2C-BE3246B73C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CBF57D4-6C41-2341-B835-679A0ED963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C970943-2039-464C-A034-AACD503B64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0E73FA-4DDF-4123-AA49-CC85E8A9D645}" type="datetimeFigureOut">
              <a:rPr lang="es-ES" smtClean="0"/>
              <a:t>07/09/2022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32D5F4E-247D-2244-A04B-315291B0FD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A930BA8-1E66-7B4C-B1EC-150C1B885E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EF13D4-339D-4BBE-8828-7A4A3693E4A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0651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alejandro.alcaraz@lacedes.com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acedes.com/" TargetMode="External"/><Relationship Id="rId2" Type="http://schemas.openxmlformats.org/officeDocument/2006/relationships/hyperlink" Target="mailto:Alejandro.alcaraz@lacedes.com" TargetMode="Externa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SERVICIOS@LACEDES.COM" TargetMode="Externa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725035"/>
            <a:ext cx="9144000" cy="2387600"/>
          </a:xfrm>
        </p:spPr>
        <p:txBody>
          <a:bodyPr/>
          <a:lstStyle/>
          <a:p>
            <a:r>
              <a:rPr lang="es-ES" b="1" dirty="0"/>
              <a:t>Colegio concertado </a:t>
            </a:r>
            <a:br>
              <a:rPr lang="es-ES" b="1" dirty="0"/>
            </a:br>
            <a:r>
              <a:rPr lang="es-ES" b="1" dirty="0"/>
              <a:t>academia cedes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4791363"/>
            <a:ext cx="9144000" cy="526617"/>
          </a:xfrm>
        </p:spPr>
        <p:txBody>
          <a:bodyPr>
            <a:normAutofit/>
          </a:bodyPr>
          <a:lstStyle/>
          <a:p>
            <a:r>
              <a:rPr lang="es-ES" sz="2800" dirty="0"/>
              <a:t>5º B</a:t>
            </a:r>
            <a:r>
              <a:rPr lang="es-ES" sz="2800" dirty="0" smtClean="0"/>
              <a:t> </a:t>
            </a:r>
            <a:r>
              <a:rPr lang="es-ES" sz="2800" dirty="0"/>
              <a:t>primaria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38393" t="14868" r="39032" b="68655"/>
          <a:stretch/>
        </p:blipFill>
        <p:spPr>
          <a:xfrm>
            <a:off x="4627418" y="519690"/>
            <a:ext cx="2937163" cy="1205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718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PAUTAS TUTORIALES.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dirty="0" smtClean="0"/>
              <a:t>TAREAS SIN HACER, COMO ALGO HABITUAL, SERÁ SANCIONADO EN LA NOTA FINAL.</a:t>
            </a:r>
            <a:endParaRPr lang="es-ES" dirty="0"/>
          </a:p>
          <a:p>
            <a:r>
              <a:rPr lang="es-ES" dirty="0"/>
              <a:t>Conflictos, INTENTAMOS QUE NO VAYAN A MÁS SOLUCIONÁNDOLOS DIALOGANDO. NUNCA OLVIDAREMOS: ``HABLANDO SE ENTIENDE LA GENTE´´.</a:t>
            </a:r>
          </a:p>
          <a:p>
            <a:r>
              <a:rPr lang="es-ES" dirty="0"/>
              <a:t>SI ALGÚN PADRE/MADRE/TUTOR HA CAMBIADO DE NÚMERO DE TELÉFONO O DIRECCIÓN, POR FAVOR COMUNIQUEMELO , POR EMAIL.</a:t>
            </a:r>
          </a:p>
          <a:p>
            <a:r>
              <a:rPr lang="es-ES" dirty="0"/>
              <a:t>LAS ALERGIAS ALIMENTARIAS, SI HAY NOVEDADES EN ALUMNOS, RESPECTO EL CURSO ANTERIOR, POR FAVOR TAMBIÉN ME LO HACEN LLEGAR.</a:t>
            </a:r>
          </a:p>
          <a:p>
            <a:pPr marL="0" indent="0">
              <a:buNone/>
            </a:pP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25599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OBJETIVOS GENERALES A CONSEGUIR EN ESTE TRAMO: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>
          <a:xfrm>
            <a:off x="658091" y="2340486"/>
            <a:ext cx="7668491" cy="2674859"/>
          </a:xfrm>
        </p:spPr>
        <p:txBody>
          <a:bodyPr>
            <a:normAutofit/>
          </a:bodyPr>
          <a:lstStyle/>
          <a:p>
            <a:pPr lvl="0"/>
            <a:r>
              <a:rPr lang="es-ES" dirty="0"/>
              <a:t>Crear </a:t>
            </a:r>
            <a:r>
              <a:rPr lang="es-ES" dirty="0" smtClean="0"/>
              <a:t>hábito </a:t>
            </a:r>
            <a:r>
              <a:rPr lang="es-ES" dirty="0"/>
              <a:t>de estudio </a:t>
            </a:r>
          </a:p>
          <a:p>
            <a:pPr lvl="0"/>
            <a:r>
              <a:rPr lang="es-ES" dirty="0"/>
              <a:t>Desarrollar su </a:t>
            </a:r>
            <a:r>
              <a:rPr lang="es-ES" dirty="0" smtClean="0"/>
              <a:t>autonomía y motivación</a:t>
            </a:r>
            <a:endParaRPr lang="es-ES" dirty="0"/>
          </a:p>
          <a:p>
            <a:pPr lvl="0"/>
            <a:r>
              <a:rPr lang="es-ES" dirty="0"/>
              <a:t>El valor del esfuerzo</a:t>
            </a:r>
          </a:p>
          <a:p>
            <a:pPr lvl="0"/>
            <a:r>
              <a:rPr lang="es-ES" dirty="0"/>
              <a:t>Desarrollar pensamiento </a:t>
            </a:r>
            <a:r>
              <a:rPr lang="es-ES" dirty="0" smtClean="0"/>
              <a:t>crítico </a:t>
            </a:r>
            <a:endParaRPr lang="es-ES" dirty="0"/>
          </a:p>
          <a:p>
            <a:pPr lvl="0"/>
            <a:r>
              <a:rPr lang="es-ES" dirty="0"/>
              <a:t>Desarrollar capacidades para la </a:t>
            </a:r>
            <a:r>
              <a:rPr lang="es-ES" dirty="0" smtClean="0"/>
              <a:t>autoevaluación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38611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99654" y="323562"/>
            <a:ext cx="10394707" cy="687820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 smtClean="0"/>
              <a:t>DOCUMENTO PADRES. LOS 7 PASOS A SEGUIR: 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>
          <a:xfrm>
            <a:off x="504125" y="1468582"/>
            <a:ext cx="10785763" cy="5098473"/>
          </a:xfrm>
        </p:spPr>
        <p:txBody>
          <a:bodyPr>
            <a:normAutofit fontScale="92500" lnSpcReduction="10000"/>
          </a:bodyPr>
          <a:lstStyle/>
          <a:p>
            <a:r>
              <a:rPr lang="es-ES" b="1" u="sng" dirty="0"/>
              <a:t>GENERAR UN BUEN AMBIENTE DE </a:t>
            </a:r>
            <a:r>
              <a:rPr lang="es-ES" b="1" u="sng" dirty="0" smtClean="0"/>
              <a:t>ESTUDIO.</a:t>
            </a:r>
          </a:p>
          <a:p>
            <a:r>
              <a:rPr lang="es-ES" dirty="0"/>
              <a:t>Orden </a:t>
            </a:r>
            <a:r>
              <a:rPr lang="es-ES" dirty="0" smtClean="0"/>
              <a:t>de </a:t>
            </a:r>
            <a:r>
              <a:rPr lang="es-ES" dirty="0"/>
              <a:t>la </a:t>
            </a:r>
            <a:r>
              <a:rPr lang="es-ES" b="1" u="sng" dirty="0"/>
              <a:t>AGENDA </a:t>
            </a:r>
            <a:r>
              <a:rPr lang="es-ES" b="1" u="sng" dirty="0" smtClean="0"/>
              <a:t>ESCOLAR.</a:t>
            </a:r>
          </a:p>
          <a:p>
            <a:r>
              <a:rPr lang="es-ES" dirty="0"/>
              <a:t>Orden </a:t>
            </a:r>
            <a:r>
              <a:rPr lang="es-ES" dirty="0" smtClean="0"/>
              <a:t>en mochila </a:t>
            </a:r>
            <a:r>
              <a:rPr lang="es-ES" dirty="0"/>
              <a:t>y </a:t>
            </a:r>
            <a:r>
              <a:rPr lang="es-ES" b="1" u="sng" dirty="0"/>
              <a:t>MATERIAL </a:t>
            </a:r>
            <a:r>
              <a:rPr lang="es-ES" b="1" u="sng" dirty="0" smtClean="0"/>
              <a:t>ESCOLAR</a:t>
            </a:r>
            <a:r>
              <a:rPr lang="es-ES" dirty="0" smtClean="0"/>
              <a:t>. </a:t>
            </a:r>
          </a:p>
          <a:p>
            <a:pPr marL="0" indent="0">
              <a:buNone/>
            </a:pPr>
            <a:r>
              <a:rPr lang="es-ES" dirty="0" smtClean="0"/>
              <a:t>Becados ¡¡PROHIBIDO ESCRIBIR EN ELLOS!!</a:t>
            </a:r>
          </a:p>
          <a:p>
            <a:r>
              <a:rPr lang="es-ES" b="1" u="sng" dirty="0"/>
              <a:t>TIEMPO TOTAL</a:t>
            </a:r>
            <a:r>
              <a:rPr lang="es-ES" dirty="0"/>
              <a:t> </a:t>
            </a:r>
            <a:r>
              <a:rPr lang="es-ES" dirty="0" smtClean="0"/>
              <a:t> deberes + estudio = 1H./ 1H 30 Min. aproximado </a:t>
            </a:r>
          </a:p>
          <a:p>
            <a:r>
              <a:rPr lang="es-ES" dirty="0"/>
              <a:t>Uso de </a:t>
            </a:r>
            <a:r>
              <a:rPr lang="es-ES" b="1" u="sng" dirty="0"/>
              <a:t>TÉCNICAS DE ESTUDIO</a:t>
            </a:r>
            <a:r>
              <a:rPr lang="es-ES" dirty="0"/>
              <a:t> </a:t>
            </a: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(aprovechar todos los recursos disponibles y aprender a utilizarlos).</a:t>
            </a:r>
          </a:p>
          <a:p>
            <a:r>
              <a:rPr lang="es-ES" dirty="0" smtClean="0"/>
              <a:t>Fortalecer</a:t>
            </a:r>
            <a:r>
              <a:rPr lang="es-ES" b="1" u="sng" dirty="0" smtClean="0"/>
              <a:t> MOTIVACIÓN</a:t>
            </a:r>
            <a:r>
              <a:rPr lang="es-ES" b="1" u="sng" dirty="0"/>
              <a:t> </a:t>
            </a:r>
            <a:r>
              <a:rPr lang="es-ES" b="1" u="sng" dirty="0" smtClean="0"/>
              <a:t>INTRÍNSECA. </a:t>
            </a:r>
          </a:p>
          <a:p>
            <a:pPr marL="0" indent="0">
              <a:buNone/>
            </a:pPr>
            <a:r>
              <a:rPr lang="es-ES" dirty="0" smtClean="0"/>
              <a:t>Fuerza </a:t>
            </a:r>
            <a:r>
              <a:rPr lang="es-ES" dirty="0"/>
              <a:t>de voluntad y constancia, capacidad de superación de problemas, autocontrol/autorregulación (aprender a aprender y aprender a pensar).</a:t>
            </a:r>
            <a:endParaRPr lang="es-ES" b="1" dirty="0"/>
          </a:p>
          <a:p>
            <a:r>
              <a:rPr lang="es-ES" b="1" u="sng" dirty="0" smtClean="0"/>
              <a:t>AUTOEVALUACIÓN</a:t>
            </a:r>
            <a:r>
              <a:rPr lang="es-ES" b="1" dirty="0"/>
              <a:t>.</a:t>
            </a: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1950981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¡GRACIAS POR SU ATENCIÓN!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s-ES" dirty="0" smtClean="0"/>
              <a:t>Alejandro Alcaraz Martínez</a:t>
            </a:r>
            <a:endParaRPr lang="es-ES" dirty="0"/>
          </a:p>
          <a:p>
            <a:r>
              <a:rPr lang="es-ES" dirty="0"/>
              <a:t> </a:t>
            </a:r>
            <a:r>
              <a:rPr lang="es-ES" sz="2000" dirty="0" smtClean="0">
                <a:hlinkClick r:id="rId2"/>
              </a:rPr>
              <a:t>alejandro.alcaraz@lacedes.com</a:t>
            </a:r>
            <a:endParaRPr lang="es-ES" sz="2000" dirty="0" smtClean="0"/>
          </a:p>
          <a:p>
            <a:endParaRPr lang="es-ES" sz="1600" dirty="0"/>
          </a:p>
          <a:p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58274214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PRESENTACIÓN: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s-ES" dirty="0"/>
              <a:t>Tutora: </a:t>
            </a:r>
            <a:r>
              <a:rPr lang="es-ES" dirty="0" smtClean="0"/>
              <a:t>Alejandro Alcaraz Martínez</a:t>
            </a:r>
            <a:endParaRPr lang="es-ES" dirty="0"/>
          </a:p>
          <a:p>
            <a:r>
              <a:rPr lang="es-ES" dirty="0"/>
              <a:t>EMAIL:  </a:t>
            </a:r>
            <a:r>
              <a:rPr lang="es-ES" dirty="0" smtClean="0">
                <a:hlinkClick r:id="rId2"/>
              </a:rPr>
              <a:t>Alejandro.alcaraz@lacedes.com</a:t>
            </a:r>
            <a:endParaRPr lang="es-ES" dirty="0"/>
          </a:p>
          <a:p>
            <a:r>
              <a:rPr lang="es-ES" dirty="0"/>
              <a:t>Blog: </a:t>
            </a:r>
            <a:r>
              <a:rPr lang="es-ES" dirty="0">
                <a:hlinkClick r:id="rId3"/>
              </a:rPr>
              <a:t>www.lacedes.com</a:t>
            </a:r>
            <a:endParaRPr lang="es-ES" dirty="0"/>
          </a:p>
          <a:p>
            <a:r>
              <a:rPr lang="es-ES" dirty="0"/>
              <a:t>Horario atención a los padres y madres: lunes </a:t>
            </a:r>
            <a:r>
              <a:rPr lang="es-ES" dirty="0" smtClean="0"/>
              <a:t>17:45-18:5 </a:t>
            </a:r>
            <a:r>
              <a:rPr lang="es-ES" dirty="0"/>
              <a:t>online </a:t>
            </a:r>
            <a:r>
              <a:rPr lang="es-ES" dirty="0" smtClean="0"/>
              <a:t>o presencial, siempre </a:t>
            </a:r>
            <a:r>
              <a:rPr lang="es-ES" dirty="0"/>
              <a:t>con cita previa </a:t>
            </a:r>
          </a:p>
          <a:p>
            <a:pPr marL="0" indent="0">
              <a:buNone/>
            </a:pPr>
            <a:endParaRPr lang="es-ES" dirty="0"/>
          </a:p>
        </p:txBody>
      </p:sp>
      <p:sp>
        <p:nvSpPr>
          <p:cNvPr id="4" name="Flecha derecha 3"/>
          <p:cNvSpPr/>
          <p:nvPr/>
        </p:nvSpPr>
        <p:spPr>
          <a:xfrm>
            <a:off x="4666828" y="3218754"/>
            <a:ext cx="412124" cy="2318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CuadroTexto 4"/>
          <p:cNvSpPr txBox="1"/>
          <p:nvPr/>
        </p:nvSpPr>
        <p:spPr>
          <a:xfrm>
            <a:off x="5352245" y="3149998"/>
            <a:ext cx="6001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El centro </a:t>
            </a:r>
            <a:r>
              <a:rPr lang="es-ES" dirty="0">
                <a:sym typeface="Wingdings" panose="05000000000000000000" pitchFamily="2" charset="2"/>
              </a:rPr>
              <a:t> Profesorado  </a:t>
            </a:r>
            <a:r>
              <a:rPr lang="es-ES" dirty="0"/>
              <a:t>Alejandro Alcaraz Martínez </a:t>
            </a:r>
            <a:r>
              <a:rPr lang="es-ES" dirty="0" smtClean="0">
                <a:sym typeface="Wingdings" panose="05000000000000000000" pitchFamily="2" charset="2"/>
              </a:rPr>
              <a:t> </a:t>
            </a:r>
            <a:r>
              <a:rPr lang="es-ES" dirty="0">
                <a:sym typeface="Wingdings" panose="05000000000000000000" pitchFamily="2" charset="2"/>
              </a:rPr>
              <a:t>W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38080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63507" y="351270"/>
            <a:ext cx="2639291" cy="1325563"/>
          </a:xfrm>
        </p:spPr>
        <p:txBody>
          <a:bodyPr/>
          <a:lstStyle/>
          <a:p>
            <a:pPr algn="ctr"/>
            <a:r>
              <a:rPr lang="es-ES" dirty="0" smtClean="0"/>
              <a:t>HORARIOS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dirty="0"/>
              <a:t>Educación primaría : inicio </a:t>
            </a:r>
            <a:r>
              <a:rPr lang="es-ES" dirty="0" smtClean="0"/>
              <a:t>12 </a:t>
            </a:r>
            <a:r>
              <a:rPr lang="es-ES" dirty="0"/>
              <a:t>de septiembre</a:t>
            </a:r>
          </a:p>
          <a:p>
            <a:r>
              <a:rPr lang="es-ES" dirty="0"/>
              <a:t>Horario de entrada: 8:50 horas</a:t>
            </a:r>
          </a:p>
          <a:p>
            <a:r>
              <a:rPr lang="es-ES" dirty="0"/>
              <a:t>Horario de salida: </a:t>
            </a:r>
            <a:r>
              <a:rPr lang="es-ES" dirty="0" smtClean="0"/>
              <a:t>13 h 00 </a:t>
            </a:r>
            <a:r>
              <a:rPr lang="es-ES" dirty="0"/>
              <a:t>( septiembre y junio) </a:t>
            </a:r>
            <a:r>
              <a:rPr lang="es-ES" dirty="0" smtClean="0"/>
              <a:t>14 h 00 </a:t>
            </a:r>
            <a:r>
              <a:rPr lang="es-ES" dirty="0"/>
              <a:t>(de octubre a mayo)</a:t>
            </a:r>
          </a:p>
          <a:p>
            <a:r>
              <a:rPr lang="es-ES" dirty="0"/>
              <a:t>Puerta de </a:t>
            </a:r>
            <a:r>
              <a:rPr lang="es-ES" dirty="0" smtClean="0"/>
              <a:t>entrada: Entrada principal </a:t>
            </a:r>
            <a:endParaRPr lang="es-ES" dirty="0"/>
          </a:p>
          <a:p>
            <a:r>
              <a:rPr lang="es-ES" dirty="0"/>
              <a:t>S</a:t>
            </a:r>
            <a:r>
              <a:rPr lang="es-ES" dirty="0" smtClean="0"/>
              <a:t>alida</a:t>
            </a:r>
            <a:r>
              <a:rPr lang="es-ES" dirty="0"/>
              <a:t>: </a:t>
            </a:r>
            <a:r>
              <a:rPr lang="es-ES" dirty="0" smtClean="0"/>
              <a:t>Puerta </a:t>
            </a:r>
            <a:r>
              <a:rPr lang="es-ES" dirty="0"/>
              <a:t>exterior izquierda</a:t>
            </a:r>
            <a:r>
              <a:rPr lang="es-ES" dirty="0" smtClean="0"/>
              <a:t>.</a:t>
            </a:r>
          </a:p>
          <a:p>
            <a:pPr marL="0" indent="0">
              <a:buNone/>
            </a:pPr>
            <a:r>
              <a:rPr lang="es-ES" dirty="0"/>
              <a:t> </a:t>
            </a:r>
            <a:r>
              <a:rPr lang="es-ES" dirty="0" smtClean="0"/>
              <a:t>               Bus: </a:t>
            </a:r>
            <a:r>
              <a:rPr lang="es-ES" dirty="0"/>
              <a:t>P</a:t>
            </a:r>
            <a:r>
              <a:rPr lang="es-ES" dirty="0" smtClean="0"/>
              <a:t>uerta principal.</a:t>
            </a:r>
            <a:endParaRPr lang="es-ES" dirty="0"/>
          </a:p>
          <a:p>
            <a:r>
              <a:rPr lang="es-ES" dirty="0"/>
              <a:t>Importante: se ruega máxima puntualidad.</a:t>
            </a:r>
          </a:p>
        </p:txBody>
      </p:sp>
    </p:spTree>
    <p:extLst>
      <p:ext uri="{BB962C8B-B14F-4D97-AF65-F5344CB8AC3E}">
        <p14:creationId xmlns:p14="http://schemas.microsoft.com/office/powerpoint/2010/main" val="1966432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PROFESORES: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" dirty="0" smtClean="0"/>
              <a:t>Lengua - Matemáticas </a:t>
            </a:r>
            <a:r>
              <a:rPr lang="es-ES" dirty="0"/>
              <a:t>: </a:t>
            </a:r>
            <a:r>
              <a:rPr lang="es-ES" dirty="0" smtClean="0"/>
              <a:t>D. Alejandro Alcaraz Martínez (5+1- </a:t>
            </a:r>
            <a:r>
              <a:rPr lang="es-ES" dirty="0" err="1" smtClean="0"/>
              <a:t>Snappet</a:t>
            </a:r>
            <a:r>
              <a:rPr lang="es-ES" dirty="0" smtClean="0"/>
              <a:t>)</a:t>
            </a:r>
            <a:endParaRPr lang="es-ES" dirty="0"/>
          </a:p>
          <a:p>
            <a:r>
              <a:rPr lang="es-ES" dirty="0" smtClean="0"/>
              <a:t>Francés</a:t>
            </a:r>
            <a:r>
              <a:rPr lang="es-ES" dirty="0"/>
              <a:t>:  Dña. </a:t>
            </a:r>
            <a:r>
              <a:rPr lang="es-ES" dirty="0" smtClean="0"/>
              <a:t>Carmen García</a:t>
            </a:r>
            <a:endParaRPr lang="es-ES" dirty="0"/>
          </a:p>
          <a:p>
            <a:r>
              <a:rPr lang="es-ES" dirty="0"/>
              <a:t>English: Dña. Matilde </a:t>
            </a:r>
            <a:r>
              <a:rPr lang="es-ES" dirty="0" err="1"/>
              <a:t>Y</a:t>
            </a:r>
            <a:r>
              <a:rPr lang="es-ES" dirty="0" err="1" smtClean="0"/>
              <a:t>añez</a:t>
            </a:r>
            <a:endParaRPr lang="es-ES" dirty="0"/>
          </a:p>
          <a:p>
            <a:r>
              <a:rPr lang="es-ES" dirty="0"/>
              <a:t>Arts and C</a:t>
            </a:r>
            <a:r>
              <a:rPr lang="es-ES" dirty="0" smtClean="0"/>
              <a:t>rafts: </a:t>
            </a:r>
            <a:r>
              <a:rPr lang="es-ES" dirty="0"/>
              <a:t> D. Alejandro Alcaraz </a:t>
            </a:r>
            <a:r>
              <a:rPr lang="es-ES" dirty="0" smtClean="0"/>
              <a:t>Martínez</a:t>
            </a:r>
          </a:p>
          <a:p>
            <a:r>
              <a:rPr lang="es-ES" dirty="0" smtClean="0"/>
              <a:t>Religión </a:t>
            </a:r>
            <a:r>
              <a:rPr lang="es-ES" dirty="0"/>
              <a:t>0 valores : Dña. Paqui </a:t>
            </a:r>
            <a:r>
              <a:rPr lang="es-ES" dirty="0" smtClean="0"/>
              <a:t>Martínez</a:t>
            </a:r>
          </a:p>
          <a:p>
            <a:r>
              <a:rPr lang="es-ES" dirty="0" err="1" smtClean="0"/>
              <a:t>Music</a:t>
            </a:r>
            <a:r>
              <a:rPr lang="es-ES" dirty="0"/>
              <a:t>: Dña. Mariana Mella</a:t>
            </a:r>
          </a:p>
          <a:p>
            <a:r>
              <a:rPr lang="es-ES" dirty="0" err="1" smtClean="0"/>
              <a:t>Science</a:t>
            </a:r>
            <a:r>
              <a:rPr lang="es-ES" dirty="0"/>
              <a:t>: </a:t>
            </a:r>
            <a:r>
              <a:rPr lang="es-ES" dirty="0" smtClean="0"/>
              <a:t>Dña. Laura González</a:t>
            </a:r>
          </a:p>
          <a:p>
            <a:r>
              <a:rPr lang="es-ES" dirty="0" err="1" smtClean="0"/>
              <a:t>Physicall</a:t>
            </a:r>
            <a:r>
              <a:rPr lang="es-ES" dirty="0" smtClean="0"/>
              <a:t> </a:t>
            </a:r>
            <a:r>
              <a:rPr lang="es-ES" dirty="0" err="1"/>
              <a:t>E</a:t>
            </a:r>
            <a:r>
              <a:rPr lang="es-ES" dirty="0" err="1" smtClean="0"/>
              <a:t>ducation</a:t>
            </a:r>
            <a:r>
              <a:rPr lang="es-ES" dirty="0" smtClean="0"/>
              <a:t>: …. D. Alejandro Alcaraz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83339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MATERIALES: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s-ES" dirty="0"/>
              <a:t>Cuaderno a4 para </a:t>
            </a:r>
            <a:r>
              <a:rPr lang="es-ES" dirty="0" smtClean="0"/>
              <a:t>Lengua 1, Matemáticas 1, </a:t>
            </a:r>
            <a:r>
              <a:rPr lang="es-ES" dirty="0" err="1"/>
              <a:t>S</a:t>
            </a:r>
            <a:r>
              <a:rPr lang="es-ES" dirty="0" err="1" smtClean="0"/>
              <a:t>cience</a:t>
            </a:r>
            <a:r>
              <a:rPr lang="es-ES" dirty="0" smtClean="0"/>
              <a:t> </a:t>
            </a:r>
            <a:r>
              <a:rPr lang="es-ES" dirty="0" smtClean="0"/>
              <a:t>1 </a:t>
            </a:r>
            <a:r>
              <a:rPr lang="es-ES" dirty="0"/>
              <a:t>y </a:t>
            </a:r>
            <a:r>
              <a:rPr lang="es-ES" dirty="0" smtClean="0"/>
              <a:t>Francés - </a:t>
            </a:r>
            <a:r>
              <a:rPr lang="es-ES" dirty="0"/>
              <a:t>inglés (1</a:t>
            </a:r>
            <a:r>
              <a:rPr lang="es-ES" dirty="0" smtClean="0"/>
              <a:t>).</a:t>
            </a:r>
            <a:endParaRPr lang="es-ES" dirty="0"/>
          </a:p>
          <a:p>
            <a:r>
              <a:rPr lang="es-ES" dirty="0"/>
              <a:t>Cuaderno a5 (pequeño) para religión o valores.</a:t>
            </a:r>
          </a:p>
          <a:p>
            <a:r>
              <a:rPr lang="es-ES" dirty="0"/>
              <a:t>4</a:t>
            </a:r>
            <a:r>
              <a:rPr lang="es-ES" dirty="0" smtClean="0"/>
              <a:t>0</a:t>
            </a:r>
            <a:r>
              <a:rPr lang="es-ES" dirty="0"/>
              <a:t>€ para copias, otros materiales, </a:t>
            </a:r>
            <a:r>
              <a:rPr lang="es-ES" dirty="0" smtClean="0"/>
              <a:t>etc. </a:t>
            </a:r>
            <a:r>
              <a:rPr lang="es-ES" dirty="0"/>
              <a:t>(Antes del 15 de octubre</a:t>
            </a:r>
            <a:r>
              <a:rPr lang="es-ES" dirty="0" smtClean="0"/>
              <a:t>).</a:t>
            </a:r>
            <a:endParaRPr lang="es-ES" dirty="0"/>
          </a:p>
          <a:p>
            <a:r>
              <a:rPr lang="es-ES" dirty="0"/>
              <a:t>Libro de </a:t>
            </a:r>
            <a:r>
              <a:rPr lang="es-ES" dirty="0" smtClean="0"/>
              <a:t>lectura por trimestre.</a:t>
            </a:r>
            <a:endParaRPr lang="es-ES" dirty="0"/>
          </a:p>
          <a:p>
            <a:r>
              <a:rPr lang="es-ES" dirty="0" smtClean="0"/>
              <a:t>Botella </a:t>
            </a:r>
            <a:r>
              <a:rPr lang="es-ES" dirty="0"/>
              <a:t>de agua </a:t>
            </a:r>
            <a:r>
              <a:rPr lang="es-ES" dirty="0" smtClean="0"/>
              <a:t>personal.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9923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SERVICIOS DEL CENTRO: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ES" dirty="0"/>
              <a:t>A</a:t>
            </a:r>
            <a:r>
              <a:rPr lang="es-ES" dirty="0" smtClean="0"/>
              <a:t>utobús</a:t>
            </a:r>
            <a:r>
              <a:rPr lang="es-ES" dirty="0"/>
              <a:t>:  </a:t>
            </a:r>
            <a:r>
              <a:rPr lang="es-ES" dirty="0" smtClean="0"/>
              <a:t>40 </a:t>
            </a:r>
            <a:r>
              <a:rPr lang="es-ES" dirty="0"/>
              <a:t>€ por un viaje/mes   </a:t>
            </a:r>
            <a:r>
              <a:rPr lang="es-ES" dirty="0" smtClean="0"/>
              <a:t>60€ </a:t>
            </a:r>
            <a:r>
              <a:rPr lang="es-ES" dirty="0"/>
              <a:t>ida y  vuelta/ </a:t>
            </a:r>
            <a:r>
              <a:rPr lang="es-ES" dirty="0" smtClean="0"/>
              <a:t>mes</a:t>
            </a:r>
            <a:r>
              <a:rPr lang="es-ES" dirty="0"/>
              <a:t> </a:t>
            </a:r>
            <a:r>
              <a:rPr lang="es-ES" dirty="0" smtClean="0"/>
              <a:t>(175 </a:t>
            </a:r>
            <a:r>
              <a:rPr lang="es-ES" dirty="0"/>
              <a:t>días lectivos)</a:t>
            </a:r>
          </a:p>
          <a:p>
            <a:pPr marL="0" indent="0">
              <a:buNone/>
            </a:pPr>
            <a:r>
              <a:rPr lang="es-ES" dirty="0" smtClean="0"/>
              <a:t>Confirmar</a:t>
            </a:r>
            <a:r>
              <a:rPr lang="es-ES" dirty="0"/>
              <a:t>. Mascarilla obligatoria. </a:t>
            </a:r>
            <a:endParaRPr lang="es-ES" dirty="0" smtClean="0"/>
          </a:p>
          <a:p>
            <a:r>
              <a:rPr lang="es-ES" dirty="0" smtClean="0"/>
              <a:t>Comedor</a:t>
            </a:r>
            <a:r>
              <a:rPr lang="es-ES" dirty="0"/>
              <a:t>: 9</a:t>
            </a:r>
            <a:r>
              <a:rPr lang="es-ES" dirty="0" smtClean="0"/>
              <a:t>€</a:t>
            </a:r>
            <a:r>
              <a:rPr lang="es-ES" dirty="0"/>
              <a:t>/día   </a:t>
            </a:r>
            <a:r>
              <a:rPr lang="es-ES" dirty="0" smtClean="0"/>
              <a:t>120/mes</a:t>
            </a:r>
            <a:endParaRPr lang="es-ES" dirty="0"/>
          </a:p>
          <a:p>
            <a:r>
              <a:rPr lang="es-ES" dirty="0"/>
              <a:t>Aula matinal: 07:30-09:00    </a:t>
            </a:r>
            <a:r>
              <a:rPr lang="es-ES" dirty="0" smtClean="0"/>
              <a:t>55€</a:t>
            </a:r>
            <a:r>
              <a:rPr lang="es-ES" dirty="0"/>
              <a:t>/</a:t>
            </a:r>
            <a:r>
              <a:rPr lang="es-ES" dirty="0" smtClean="0"/>
              <a:t>mes</a:t>
            </a:r>
            <a:r>
              <a:rPr lang="es-ES" dirty="0"/>
              <a:t>, 4 </a:t>
            </a:r>
            <a:r>
              <a:rPr lang="es-ES" dirty="0" smtClean="0"/>
              <a:t>€ al día.</a:t>
            </a:r>
            <a:endParaRPr lang="es-ES" dirty="0"/>
          </a:p>
          <a:p>
            <a:r>
              <a:rPr lang="es-ES" dirty="0"/>
              <a:t>10% de descuento por tres </a:t>
            </a:r>
            <a:r>
              <a:rPr lang="es-ES" dirty="0" smtClean="0"/>
              <a:t>alumnos que disfruten de los servicios del centro.</a:t>
            </a:r>
            <a:endParaRPr lang="es-ES" dirty="0"/>
          </a:p>
          <a:p>
            <a:r>
              <a:rPr lang="es-ES" dirty="0"/>
              <a:t>Inscripciones:  A TRAVÉS DE LA PÁGINA WEB DEL COLE (ÁREA DE DESCARGAS). ENVÍO DE LAS MISMAS CUMPLIMENTADAS AL CORREO </a:t>
            </a:r>
            <a:r>
              <a:rPr lang="es-ES"/>
              <a:t>: </a:t>
            </a:r>
            <a:r>
              <a:rPr lang="es-ES" smtClean="0">
                <a:hlinkClick r:id="rId2"/>
              </a:rPr>
              <a:t>SERVICIOS@LACEDES.COM</a:t>
            </a:r>
            <a:r>
              <a:rPr lang="es-ES"/>
              <a:t> </a:t>
            </a:r>
            <a:r>
              <a:rPr lang="es-ES" smtClean="0"/>
              <a:t>EN </a:t>
            </a:r>
            <a:r>
              <a:rPr lang="es-ES" dirty="0"/>
              <a:t>ESA MISMA INSCRIPCIÓN APARECE EL NÚMERO DE CUENTA PARA HACER LA TRANSFERENCIA.</a:t>
            </a:r>
          </a:p>
          <a:p>
            <a:r>
              <a:rPr lang="es-ES" dirty="0"/>
              <a:t>ACTIVIDADES EXTRAESCOLARES SE DETALLARAN EN UNOS DÍAS .</a:t>
            </a:r>
          </a:p>
        </p:txBody>
      </p:sp>
    </p:spTree>
    <p:extLst>
      <p:ext uri="{BB962C8B-B14F-4D97-AF65-F5344CB8AC3E}">
        <p14:creationId xmlns:p14="http://schemas.microsoft.com/office/powerpoint/2010/main" val="3999548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OTROS SERVICIOS: 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>
          <a:xfrm>
            <a:off x="685800" y="1625600"/>
            <a:ext cx="10394707" cy="3748985"/>
          </a:xfrm>
        </p:spPr>
        <p:txBody>
          <a:bodyPr/>
          <a:lstStyle/>
          <a:p>
            <a:r>
              <a:rPr lang="es-ES" dirty="0"/>
              <a:t>30€ nativo socio </a:t>
            </a:r>
            <a:r>
              <a:rPr lang="es-ES" dirty="0" err="1"/>
              <a:t>ampa</a:t>
            </a:r>
            <a:r>
              <a:rPr lang="es-ES" dirty="0"/>
              <a:t>/ 35€ nativo si no es socio </a:t>
            </a:r>
            <a:r>
              <a:rPr lang="es-ES" dirty="0" err="1"/>
              <a:t>ampa</a:t>
            </a:r>
            <a:endParaRPr lang="es-ES" dirty="0"/>
          </a:p>
          <a:p>
            <a:r>
              <a:rPr lang="es-ES" dirty="0"/>
              <a:t>Actividad complementaria </a:t>
            </a:r>
            <a:r>
              <a:rPr lang="es-ES" dirty="0" smtClean="0"/>
              <a:t>deportiva. 5º primaria Rugby.</a:t>
            </a:r>
            <a:endParaRPr lang="es-ES" dirty="0"/>
          </a:p>
          <a:p>
            <a:r>
              <a:rPr lang="es-ES" dirty="0"/>
              <a:t>Seguro escolar </a:t>
            </a:r>
            <a:r>
              <a:rPr lang="es-ES" dirty="0" smtClean="0"/>
              <a:t>18€ antes del 23 septiembre.</a:t>
            </a:r>
            <a:endParaRPr lang="es-ES" dirty="0"/>
          </a:p>
          <a:p>
            <a:r>
              <a:rPr lang="es-ES" dirty="0" err="1"/>
              <a:t>Snappet</a:t>
            </a:r>
            <a:r>
              <a:rPr lang="es-ES" dirty="0"/>
              <a:t> 60€ . 1º pago en noviembre / 2º pago en </a:t>
            </a:r>
            <a:r>
              <a:rPr lang="es-ES" dirty="0" smtClean="0"/>
              <a:t>febrero. Obligatorio</a:t>
            </a:r>
            <a:endParaRPr lang="es-ES" dirty="0"/>
          </a:p>
          <a:p>
            <a:r>
              <a:rPr lang="es-ES" dirty="0" err="1"/>
              <a:t>Kiva</a:t>
            </a:r>
            <a:r>
              <a:rPr lang="es-ES" dirty="0"/>
              <a:t> sigue utilizándose en el centro, pero sin coste.      </a:t>
            </a:r>
            <a:r>
              <a:rPr lang="es-ES" dirty="0" smtClean="0"/>
              <a:t>                                                                           </a:t>
            </a:r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27334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PAUTAS TUTORIALES: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ES" dirty="0" smtClean="0"/>
              <a:t>EVALUACIÓN INICIAL PRIMERA SEMANA.</a:t>
            </a:r>
          </a:p>
          <a:p>
            <a:r>
              <a:rPr lang="es-ES" dirty="0" smtClean="0"/>
              <a:t>LENGUA Y MATEMÁTICAS: EXAMEN CADA DOS TEMAS. </a:t>
            </a:r>
          </a:p>
          <a:p>
            <a:r>
              <a:rPr lang="es-ES" dirty="0" smtClean="0"/>
              <a:t>CÁLCULO: SE TRABAJARÁ EN UN PERIODO SEMANAL.</a:t>
            </a:r>
          </a:p>
          <a:p>
            <a:r>
              <a:rPr lang="es-ES" dirty="0" smtClean="0"/>
              <a:t>LENGUA: INSISTIRÉ MUCHO EN LA ORTOGRAFÍA. LECTURA OBLIGATORIA DE UN LIBRO TRIMESTRAL.</a:t>
            </a:r>
          </a:p>
          <a:p>
            <a:r>
              <a:rPr lang="es-ES" dirty="0" smtClean="0"/>
              <a:t>ENGLISH: EXAMEN POR TEMA. TRABAJO CON LIBRO Y WORKBOOK. VER TV EN INGLÉS.</a:t>
            </a:r>
          </a:p>
          <a:p>
            <a:r>
              <a:rPr lang="es-ES" dirty="0" smtClean="0"/>
              <a:t>NATURAL AND SOCIAL SCIENCE: EXAMEN POR TEMA , Y MATERIALES COMPLEMENTARIOS.</a:t>
            </a:r>
          </a:p>
          <a:p>
            <a:r>
              <a:rPr lang="es-ES" dirty="0" smtClean="0"/>
              <a:t>E.F. : BOTELLA DE AGUA Y DESODORANTE ROLL ON.</a:t>
            </a:r>
          </a:p>
          <a:p>
            <a:r>
              <a:rPr lang="es-ES" dirty="0" smtClean="0"/>
              <a:t>MÚSICA: </a:t>
            </a:r>
            <a:r>
              <a:rPr lang="es-ES" u="sng" dirty="0" smtClean="0"/>
              <a:t>FLAUTA</a:t>
            </a:r>
            <a:endParaRPr lang="es-ES" u="sng" dirty="0"/>
          </a:p>
        </p:txBody>
      </p:sp>
    </p:spTree>
    <p:extLst>
      <p:ext uri="{BB962C8B-B14F-4D97-AF65-F5344CB8AC3E}">
        <p14:creationId xmlns:p14="http://schemas.microsoft.com/office/powerpoint/2010/main" val="3516295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PAUTAS TUTORIALES: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s-ES" dirty="0" smtClean="0"/>
              <a:t>DEBERES EN LA LIBRETA. BUENA LETRA, PRESENTACIÓN ESTUPENDA Y SIN FALTAS DE ORTOGRAFÍA.</a:t>
            </a:r>
          </a:p>
          <a:p>
            <a:r>
              <a:rPr lang="es-ES" dirty="0" smtClean="0"/>
              <a:t>BLOG: TAREA DIARIA, PARA MANTENEROS INFORMADOS, CON CALENDARIO DE EXAMENES. DEBEN CONCIENCIARSE DE PONER FECHA DEL DIA Y TAREA AL LADO, PARA QUE USTEDES PUEDAN COMPROBAR EL TRABAJO DIARIO.</a:t>
            </a:r>
          </a:p>
          <a:p>
            <a:r>
              <a:rPr lang="es-ES" dirty="0" smtClean="0"/>
              <a:t>UNIFORME: OBLIGATORIO Y ETIQUETADO.</a:t>
            </a:r>
          </a:p>
          <a:p>
            <a:r>
              <a:rPr lang="es-ES" dirty="0" smtClean="0"/>
              <a:t>FALTAS DE ASISTENCIA O SALIDAS DEL CENTRO CON JUSTIFICANTE O AUTORIZACIÓN POR VIA EMAIL.</a:t>
            </a:r>
          </a:p>
          <a:p>
            <a:r>
              <a:rPr lang="es-ES" dirty="0" smtClean="0"/>
              <a:t>1º DIA DE CLASE. LIBRETA, ESTUCHE Y AGENDA MOCHILA PARA AQUELLOS QUE HAYAN ADQUIRIDO LOS LIBROS EN EL CENTRO, O SEAN BECADOS.</a:t>
            </a:r>
          </a:p>
          <a:p>
            <a:r>
              <a:rPr lang="es-ES" dirty="0" smtClean="0"/>
              <a:t>LÁPIZ  </a:t>
            </a:r>
            <a:r>
              <a:rPr lang="es-ES" dirty="0" smtClean="0">
                <a:sym typeface="Wingdings" panose="05000000000000000000" pitchFamily="2" charset="2"/>
              </a:rPr>
              <a:t>  BOLÍGRAFO.</a:t>
            </a:r>
          </a:p>
          <a:p>
            <a:r>
              <a:rPr lang="es-ES" dirty="0" smtClean="0"/>
              <a:t>CONTROLES – SE PODRÁ VER EN TUTORÍA.</a:t>
            </a:r>
            <a:endParaRPr lang="es-ES" dirty="0" smtClean="0">
              <a:sym typeface="Wingdings" panose="05000000000000000000" pitchFamily="2" charset="2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5191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1084</TotalTime>
  <Words>736</Words>
  <Application>Microsoft Office PowerPoint</Application>
  <PresentationFormat>Panorámica</PresentationFormat>
  <Paragraphs>88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Tema de Office</vt:lpstr>
      <vt:lpstr>Colegio concertado  academia cedes</vt:lpstr>
      <vt:lpstr>PRESENTACIÓN:</vt:lpstr>
      <vt:lpstr>HORARIOS</vt:lpstr>
      <vt:lpstr>PROFESORES:</vt:lpstr>
      <vt:lpstr>MATERIALES:</vt:lpstr>
      <vt:lpstr>SERVICIOS DEL CENTRO:</vt:lpstr>
      <vt:lpstr>OTROS SERVICIOS: </vt:lpstr>
      <vt:lpstr>PAUTAS TUTORIALES:</vt:lpstr>
      <vt:lpstr>PAUTAS TUTORIALES:</vt:lpstr>
      <vt:lpstr>PAUTAS TUTORIALES.</vt:lpstr>
      <vt:lpstr>OBJETIVOS GENERALES A CONSEGUIR EN ESTE TRAMO:</vt:lpstr>
      <vt:lpstr>DOCUMENTO PADRES. LOS 7 PASOS A SEGUIR: </vt:lpstr>
      <vt:lpstr>¡GRACIAS POR SU ATENCIÓN!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Colegio academia cedes s.c.l.</dc:title>
  <dc:creator>Administrador</dc:creator>
  <cp:lastModifiedBy>user</cp:lastModifiedBy>
  <cp:revision>44</cp:revision>
  <dcterms:created xsi:type="dcterms:W3CDTF">2016-09-05T10:19:09Z</dcterms:created>
  <dcterms:modified xsi:type="dcterms:W3CDTF">2022-09-07T10:52:13Z</dcterms:modified>
</cp:coreProperties>
</file>